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8bcc09cf634f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5b30d09e5345ac"/>
  </p:sldMasterIdLst>
  <p:sldIdLst>
    <p:sldId xmlns:r="http://schemas.openxmlformats.org/officeDocument/2006/relationships" id="256" r:id="R7da66498c3594540"/>
    <p:sldId xmlns:r="http://schemas.openxmlformats.org/officeDocument/2006/relationships" id="257" r:id="Reb84f525a6aa4729"/>
    <p:sldId xmlns:r="http://schemas.openxmlformats.org/officeDocument/2006/relationships" id="258" r:id="Rc9f402d2ddc54274"/>
    <p:sldId xmlns:r="http://schemas.openxmlformats.org/officeDocument/2006/relationships" id="259" r:id="Rd22631907925401b"/>
    <p:sldId xmlns:r="http://schemas.openxmlformats.org/officeDocument/2006/relationships" id="260" r:id="R013abfea7a0041f9"/>
    <p:sldId xmlns:r="http://schemas.openxmlformats.org/officeDocument/2006/relationships" id="261" r:id="R9a0cab3ca49c4e86"/>
    <p:sldId xmlns:r="http://schemas.openxmlformats.org/officeDocument/2006/relationships" id="262" r:id="Rf9f04ac1a2ee4a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5b30d09e5345ac" /><Relationship Type="http://schemas.openxmlformats.org/officeDocument/2006/relationships/slide" Target="/ppt/slides/slide1.xml" Id="R7da66498c3594540" /><Relationship Type="http://schemas.openxmlformats.org/officeDocument/2006/relationships/slide" Target="/ppt/slides/slide2.xml" Id="Reb84f525a6aa4729" /><Relationship Type="http://schemas.openxmlformats.org/officeDocument/2006/relationships/slide" Target="/ppt/slides/slide3.xml" Id="Rc9f402d2ddc54274" /><Relationship Type="http://schemas.openxmlformats.org/officeDocument/2006/relationships/slide" Target="/ppt/slides/slide4.xml" Id="Rd22631907925401b" /><Relationship Type="http://schemas.openxmlformats.org/officeDocument/2006/relationships/slide" Target="/ppt/slides/slide5.xml" Id="R013abfea7a0041f9" /><Relationship Type="http://schemas.openxmlformats.org/officeDocument/2006/relationships/slide" Target="/ppt/slides/slide6.xml" Id="R9a0cab3ca49c4e86" /><Relationship Type="http://schemas.openxmlformats.org/officeDocument/2006/relationships/slide" Target="/ppt/slides/slide7.xml" Id="Rf9f04ac1a2ee4a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9647cb917749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46ad83e634680" /><Relationship Type="http://schemas.openxmlformats.org/officeDocument/2006/relationships/theme" Target="/ppt/slideMasters/theme/theme1.xml" Id="Rec7fffff7a4f48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a46ad83e6346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867c885864f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20f940cc449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7f3fbbd2844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8d8e30f734e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ce1fe56314a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c0df6a3e048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917e17b8c4a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ODDEN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ODDEN MAT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61 106 026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939 074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488 812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13 068 398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BUTIKKDRIFT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ODDEN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Spar Odden, Odden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920 637 094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ODDEN MAT AS</a:t>
            </a:r>
          </a:p>
        </p:txBody>
      </p:sp>
    </p:spTree>
  </p:cSld>
  <p:clrMapOvr>
    <a:masterClrMapping xmlns:a="http://schemas.openxmlformats.org/drawingml/2006/main"/>
  </p:clrMapOvr>
</p:sld>
</file>