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88c6fd834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d6b1d9620464a"/>
  </p:sldMasterIdLst>
  <p:sldIdLst>
    <p:sldId xmlns:r="http://schemas.openxmlformats.org/officeDocument/2006/relationships" id="256" r:id="Re0d91682cc594a1c"/>
    <p:sldId xmlns:r="http://schemas.openxmlformats.org/officeDocument/2006/relationships" id="257" r:id="R058c8d3a54884f9c"/>
    <p:sldId xmlns:r="http://schemas.openxmlformats.org/officeDocument/2006/relationships" id="258" r:id="R3f9a23ead0004532"/>
    <p:sldId xmlns:r="http://schemas.openxmlformats.org/officeDocument/2006/relationships" id="259" r:id="R5b28ed464024456e"/>
    <p:sldId xmlns:r="http://schemas.openxmlformats.org/officeDocument/2006/relationships" id="260" r:id="R037016fd82a943be"/>
    <p:sldId xmlns:r="http://schemas.openxmlformats.org/officeDocument/2006/relationships" id="261" r:id="Rb9307af5cd584c16"/>
    <p:sldId xmlns:r="http://schemas.openxmlformats.org/officeDocument/2006/relationships" id="262" r:id="R2229656466c7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d6b1d9620464a" /><Relationship Type="http://schemas.openxmlformats.org/officeDocument/2006/relationships/slide" Target="/ppt/slides/slide1.xml" Id="Re0d91682cc594a1c" /><Relationship Type="http://schemas.openxmlformats.org/officeDocument/2006/relationships/slide" Target="/ppt/slides/slide2.xml" Id="R058c8d3a54884f9c" /><Relationship Type="http://schemas.openxmlformats.org/officeDocument/2006/relationships/slide" Target="/ppt/slides/slide3.xml" Id="R3f9a23ead0004532" /><Relationship Type="http://schemas.openxmlformats.org/officeDocument/2006/relationships/slide" Target="/ppt/slides/slide4.xml" Id="R5b28ed464024456e" /><Relationship Type="http://schemas.openxmlformats.org/officeDocument/2006/relationships/slide" Target="/ppt/slides/slide5.xml" Id="R037016fd82a943be" /><Relationship Type="http://schemas.openxmlformats.org/officeDocument/2006/relationships/slide" Target="/ppt/slides/slide6.xml" Id="Rb9307af5cd584c16" /><Relationship Type="http://schemas.openxmlformats.org/officeDocument/2006/relationships/slide" Target="/ppt/slides/slide7.xml" Id="R2229656466c7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de8c95639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86dbbfbca4b37" /><Relationship Type="http://schemas.openxmlformats.org/officeDocument/2006/relationships/theme" Target="/ppt/slideMasters/theme/theme1.xml" Id="Rc93ac50df91f4f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86dbbfbca4b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92f0d3876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ec3da46a1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081d836e8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e0886ee4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4d85abcbe42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dd71120da4b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ccb616065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SERVERING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276 734 000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S HOLDING AS  –  57,2 %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DYMAX INVEST AS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 VANDELAY INDUSTRIES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JÆDEREN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TWE GROUP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 RESTAURANTS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Eik Norge, Storgata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920 635 490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SERVERING AS</a:t>
            </a:r>
          </a:p>
        </p:txBody>
      </p:sp>
    </p:spTree>
  </p:cSld>
  <p:clrMapOvr>
    <a:masterClrMapping xmlns:a="http://schemas.openxmlformats.org/drawingml/2006/main"/>
  </p:clrMapOvr>
</p:sld>
</file>