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ceeed0106435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57d24b201c4b91"/>
  </p:sldMasterIdLst>
  <p:sldIdLst>
    <p:sldId xmlns:r="http://schemas.openxmlformats.org/officeDocument/2006/relationships" id="256" r:id="Rf2ce092516e14c2c"/>
    <p:sldId xmlns:r="http://schemas.openxmlformats.org/officeDocument/2006/relationships" id="257" r:id="R4ec48b84094c4f59"/>
    <p:sldId xmlns:r="http://schemas.openxmlformats.org/officeDocument/2006/relationships" id="258" r:id="R8f070d66c5ee4528"/>
    <p:sldId xmlns:r="http://schemas.openxmlformats.org/officeDocument/2006/relationships" id="259" r:id="R606f29b5a89c481b"/>
    <p:sldId xmlns:r="http://schemas.openxmlformats.org/officeDocument/2006/relationships" id="260" r:id="R3e7a1451efec482a"/>
    <p:sldId xmlns:r="http://schemas.openxmlformats.org/officeDocument/2006/relationships" id="261" r:id="Rb4dbfed2fba84529"/>
    <p:sldId xmlns:r="http://schemas.openxmlformats.org/officeDocument/2006/relationships" id="262" r:id="R227d7350985b45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57d24b201c4b91" /><Relationship Type="http://schemas.openxmlformats.org/officeDocument/2006/relationships/slide" Target="/ppt/slides/slide1.xml" Id="Rf2ce092516e14c2c" /><Relationship Type="http://schemas.openxmlformats.org/officeDocument/2006/relationships/slide" Target="/ppt/slides/slide2.xml" Id="R4ec48b84094c4f59" /><Relationship Type="http://schemas.openxmlformats.org/officeDocument/2006/relationships/slide" Target="/ppt/slides/slide3.xml" Id="R8f070d66c5ee4528" /><Relationship Type="http://schemas.openxmlformats.org/officeDocument/2006/relationships/slide" Target="/ppt/slides/slide4.xml" Id="R606f29b5a89c481b" /><Relationship Type="http://schemas.openxmlformats.org/officeDocument/2006/relationships/slide" Target="/ppt/slides/slide5.xml" Id="R3e7a1451efec482a" /><Relationship Type="http://schemas.openxmlformats.org/officeDocument/2006/relationships/slide" Target="/ppt/slides/slide6.xml" Id="Rb4dbfed2fba84529" /><Relationship Type="http://schemas.openxmlformats.org/officeDocument/2006/relationships/slide" Target="/ppt/slides/slide7.xml" Id="R227d7350985b45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75ad8ca68f4f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54499ca0147a6" /><Relationship Type="http://schemas.openxmlformats.org/officeDocument/2006/relationships/theme" Target="/ppt/slideMasters/theme/theme1.xml" Id="Rc8d15c7c7da9485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254499ca0147a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0ef990c2b743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42446a0b542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961aa4a79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b0a3df3bd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4d6b979bf4f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f5690b20a4c6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03824150384e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BARLIEN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BARLIEN TRANSPORT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53 139 295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4 579 031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3 036 777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49 901 114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65 320 143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 BARLIEN AS  –  23,0 %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BARLIEN KENNETH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BARLIEN STIG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BARLIEN THOMAS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BARLIEN JOGEIR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BARLIEN JENS JOHANNES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74282779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post@barlientransport.no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920 634 060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BARLIEN TRANSPORT AS</a:t>
            </a:r>
          </a:p>
        </p:txBody>
      </p:sp>
    </p:spTree>
  </p:cSld>
  <p:clrMapOvr>
    <a:masterClrMapping xmlns:a="http://schemas.openxmlformats.org/drawingml/2006/main"/>
  </p:clrMapOvr>
</p:sld>
</file>