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228b3aad6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90053d6794862"/>
  </p:sldMasterIdLst>
  <p:sldIdLst>
    <p:sldId xmlns:r="http://schemas.openxmlformats.org/officeDocument/2006/relationships" id="256" r:id="R1e1faba884a140fb"/>
    <p:sldId xmlns:r="http://schemas.openxmlformats.org/officeDocument/2006/relationships" id="257" r:id="R4f01e95d69bf4256"/>
    <p:sldId xmlns:r="http://schemas.openxmlformats.org/officeDocument/2006/relationships" id="258" r:id="R387a15e776ec4aa7"/>
    <p:sldId xmlns:r="http://schemas.openxmlformats.org/officeDocument/2006/relationships" id="259" r:id="Re077bee26b59412d"/>
    <p:sldId xmlns:r="http://schemas.openxmlformats.org/officeDocument/2006/relationships" id="260" r:id="Rd6d4f305c8ff4c4f"/>
    <p:sldId xmlns:r="http://schemas.openxmlformats.org/officeDocument/2006/relationships" id="261" r:id="R3c2e1712c2d64597"/>
    <p:sldId xmlns:r="http://schemas.openxmlformats.org/officeDocument/2006/relationships" id="262" r:id="R1e334b3060f3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90053d6794862" /><Relationship Type="http://schemas.openxmlformats.org/officeDocument/2006/relationships/slide" Target="/ppt/slides/slide1.xml" Id="R1e1faba884a140fb" /><Relationship Type="http://schemas.openxmlformats.org/officeDocument/2006/relationships/slide" Target="/ppt/slides/slide2.xml" Id="R4f01e95d69bf4256" /><Relationship Type="http://schemas.openxmlformats.org/officeDocument/2006/relationships/slide" Target="/ppt/slides/slide3.xml" Id="R387a15e776ec4aa7" /><Relationship Type="http://schemas.openxmlformats.org/officeDocument/2006/relationships/slide" Target="/ppt/slides/slide4.xml" Id="Re077bee26b59412d" /><Relationship Type="http://schemas.openxmlformats.org/officeDocument/2006/relationships/slide" Target="/ppt/slides/slide5.xml" Id="Rd6d4f305c8ff4c4f" /><Relationship Type="http://schemas.openxmlformats.org/officeDocument/2006/relationships/slide" Target="/ppt/slides/slide6.xml" Id="R3c2e1712c2d64597" /><Relationship Type="http://schemas.openxmlformats.org/officeDocument/2006/relationships/slide" Target="/ppt/slides/slide7.xml" Id="R1e334b3060f3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3e77207a2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b633d54084098" /><Relationship Type="http://schemas.openxmlformats.org/officeDocument/2006/relationships/theme" Target="/ppt/slideMasters/theme/theme1.xml" Id="R2a081c8211c8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b633d5408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30ac52dde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4cfd3c6c0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263ab24cf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df1146ef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329f98194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d3d147def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3a7ae0d04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