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1990d87d9c42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0fc89600624123"/>
  </p:sldMasterIdLst>
  <p:sldIdLst>
    <p:sldId xmlns:r="http://schemas.openxmlformats.org/officeDocument/2006/relationships" id="256" r:id="R4e97b730d0aa4927"/>
    <p:sldId xmlns:r="http://schemas.openxmlformats.org/officeDocument/2006/relationships" id="257" r:id="R79607ab79ab64caf"/>
    <p:sldId xmlns:r="http://schemas.openxmlformats.org/officeDocument/2006/relationships" id="258" r:id="R99b7661d255d4dce"/>
    <p:sldId xmlns:r="http://schemas.openxmlformats.org/officeDocument/2006/relationships" id="259" r:id="R8e7f9b3593e54f17"/>
    <p:sldId xmlns:r="http://schemas.openxmlformats.org/officeDocument/2006/relationships" id="260" r:id="R9a892dc4948d4708"/>
    <p:sldId xmlns:r="http://schemas.openxmlformats.org/officeDocument/2006/relationships" id="261" r:id="R62bdff79820d497d"/>
    <p:sldId xmlns:r="http://schemas.openxmlformats.org/officeDocument/2006/relationships" id="262" r:id="R85e6732305d047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0fc89600624123" /><Relationship Type="http://schemas.openxmlformats.org/officeDocument/2006/relationships/slide" Target="/ppt/slides/slide1.xml" Id="R4e97b730d0aa4927" /><Relationship Type="http://schemas.openxmlformats.org/officeDocument/2006/relationships/slide" Target="/ppt/slides/slide2.xml" Id="R79607ab79ab64caf" /><Relationship Type="http://schemas.openxmlformats.org/officeDocument/2006/relationships/slide" Target="/ppt/slides/slide3.xml" Id="R99b7661d255d4dce" /><Relationship Type="http://schemas.openxmlformats.org/officeDocument/2006/relationships/slide" Target="/ppt/slides/slide4.xml" Id="R8e7f9b3593e54f17" /><Relationship Type="http://schemas.openxmlformats.org/officeDocument/2006/relationships/slide" Target="/ppt/slides/slide5.xml" Id="R9a892dc4948d4708" /><Relationship Type="http://schemas.openxmlformats.org/officeDocument/2006/relationships/slide" Target="/ppt/slides/slide6.xml" Id="R62bdff79820d497d" /><Relationship Type="http://schemas.openxmlformats.org/officeDocument/2006/relationships/slide" Target="/ppt/slides/slide7.xml" Id="R85e6732305d047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2e99579eb446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4e369e5b54b62" /><Relationship Type="http://schemas.openxmlformats.org/officeDocument/2006/relationships/theme" Target="/ppt/slideMasters/theme/theme1.xml" Id="R109a0cea58e34c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74e369e5b54b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1bd00831144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8a05c11da40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552e0e2504d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088087d824c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3b99fbf0240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ae3ab473643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6a6ba330d43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APPETITUS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APPETITUS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APPETITUS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APPETITUS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APPETITUS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APPETITUS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APPETITUS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WAKE UP SCANDINAVIA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APPETITUS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920 632 912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APPETITUS AS</a:t>
            </a:r>
          </a:p>
        </p:txBody>
      </p:sp>
    </p:spTree>
  </p:cSld>
  <p:clrMapOvr>
    <a:masterClrMapping xmlns:a="http://schemas.openxmlformats.org/drawingml/2006/main"/>
  </p:clrMapOvr>
</p:sld>
</file>