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56ed140bab44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a6688d520c4253"/>
  </p:sldMasterIdLst>
  <p:sldIdLst>
    <p:sldId xmlns:r="http://schemas.openxmlformats.org/officeDocument/2006/relationships" id="256" r:id="R04443a3194a048c9"/>
    <p:sldId xmlns:r="http://schemas.openxmlformats.org/officeDocument/2006/relationships" id="257" r:id="Rba229a359c6e4b50"/>
    <p:sldId xmlns:r="http://schemas.openxmlformats.org/officeDocument/2006/relationships" id="258" r:id="Re15566e75d974a89"/>
    <p:sldId xmlns:r="http://schemas.openxmlformats.org/officeDocument/2006/relationships" id="259" r:id="R4485da5ea17a464b"/>
    <p:sldId xmlns:r="http://schemas.openxmlformats.org/officeDocument/2006/relationships" id="260" r:id="Rf18be65fc9764eb6"/>
    <p:sldId xmlns:r="http://schemas.openxmlformats.org/officeDocument/2006/relationships" id="261" r:id="R2a99d87c266c473b"/>
    <p:sldId xmlns:r="http://schemas.openxmlformats.org/officeDocument/2006/relationships" id="262" r:id="R7f77dd89176d4a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6688d520c4253" /><Relationship Type="http://schemas.openxmlformats.org/officeDocument/2006/relationships/slide" Target="/ppt/slides/slide1.xml" Id="R04443a3194a048c9" /><Relationship Type="http://schemas.openxmlformats.org/officeDocument/2006/relationships/slide" Target="/ppt/slides/slide2.xml" Id="Rba229a359c6e4b50" /><Relationship Type="http://schemas.openxmlformats.org/officeDocument/2006/relationships/slide" Target="/ppt/slides/slide3.xml" Id="Re15566e75d974a89" /><Relationship Type="http://schemas.openxmlformats.org/officeDocument/2006/relationships/slide" Target="/ppt/slides/slide4.xml" Id="R4485da5ea17a464b" /><Relationship Type="http://schemas.openxmlformats.org/officeDocument/2006/relationships/slide" Target="/ppt/slides/slide5.xml" Id="Rf18be65fc9764eb6" /><Relationship Type="http://schemas.openxmlformats.org/officeDocument/2006/relationships/slide" Target="/ppt/slides/slide6.xml" Id="R2a99d87c266c473b" /><Relationship Type="http://schemas.openxmlformats.org/officeDocument/2006/relationships/slide" Target="/ppt/slides/slide7.xml" Id="R7f77dd89176d4a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91694f8f148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d752c99884b98" /><Relationship Type="http://schemas.openxmlformats.org/officeDocument/2006/relationships/theme" Target="/ppt/slideMasters/theme/theme1.xml" Id="R9d941a2446674e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0d752c99884b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b4e3e2e8e43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3c413cab041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1bdd7f5294c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1b3f3e2de4d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ae33ad4e049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28af9d4964c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348fa360243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DIALOG 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 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DIALOG FOSS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 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 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 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−68 526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17 907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 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ESPEN JENSEN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LENE JENSEN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ASTRID JENSEN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JOHN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 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Fossåsen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5119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920 632 432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 FOSS AS</a:t>
            </a:r>
          </a:p>
        </p:txBody>
      </p:sp>
    </p:spTree>
  </p:cSld>
  <p:clrMapOvr>
    <a:masterClrMapping xmlns:a="http://schemas.openxmlformats.org/drawingml/2006/main"/>
  </p:clrMapOvr>
</p:sld>
</file>