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df21dd8e97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38de6d321a4c93"/>
  </p:sldMasterIdLst>
  <p:sldIdLst>
    <p:sldId xmlns:r="http://schemas.openxmlformats.org/officeDocument/2006/relationships" id="256" r:id="R811589bdc4d04d06"/>
    <p:sldId xmlns:r="http://schemas.openxmlformats.org/officeDocument/2006/relationships" id="257" r:id="Rb2dfd4ffea2e4c9c"/>
    <p:sldId xmlns:r="http://schemas.openxmlformats.org/officeDocument/2006/relationships" id="258" r:id="R25459296abd14cc7"/>
    <p:sldId xmlns:r="http://schemas.openxmlformats.org/officeDocument/2006/relationships" id="259" r:id="Rb8f29fe4ac1e4045"/>
    <p:sldId xmlns:r="http://schemas.openxmlformats.org/officeDocument/2006/relationships" id="260" r:id="R3c409aca78b548de"/>
    <p:sldId xmlns:r="http://schemas.openxmlformats.org/officeDocument/2006/relationships" id="261" r:id="Rc7909361e2bb4e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8de6d321a4c93" /><Relationship Type="http://schemas.openxmlformats.org/officeDocument/2006/relationships/slide" Target="/ppt/slides/slide1.xml" Id="R811589bdc4d04d06" /><Relationship Type="http://schemas.openxmlformats.org/officeDocument/2006/relationships/slide" Target="/ppt/slides/slide2.xml" Id="Rb2dfd4ffea2e4c9c" /><Relationship Type="http://schemas.openxmlformats.org/officeDocument/2006/relationships/slide" Target="/ppt/slides/slide3.xml" Id="R25459296abd14cc7" /><Relationship Type="http://schemas.openxmlformats.org/officeDocument/2006/relationships/slide" Target="/ppt/slides/slide4.xml" Id="Rb8f29fe4ac1e4045" /><Relationship Type="http://schemas.openxmlformats.org/officeDocument/2006/relationships/slide" Target="/ppt/slides/slide5.xml" Id="R3c409aca78b548de" /><Relationship Type="http://schemas.openxmlformats.org/officeDocument/2006/relationships/slide" Target="/ppt/slides/slide6.xml" Id="Rc7909361e2bb4e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21712e544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fbaa29a014cb9" /><Relationship Type="http://schemas.openxmlformats.org/officeDocument/2006/relationships/theme" Target="/ppt/slideMasters/theme/theme1.xml" Id="R07f44f5f1011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fbaa29a01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ec72ef0ad4d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6c55586994d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2ae23ac41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ccf0bc9274d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86d8f1b3249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e174855fe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FINESSE CLINIC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FINESSE CLINIC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 CLINIC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920 631 460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FINESSE CLINIC AS</a:t>
            </a:r>
          </a:p>
        </p:txBody>
      </p:sp>
    </p:spTree>
  </p:cSld>
  <p:clrMapOvr>
    <a:masterClrMapping xmlns:a="http://schemas.openxmlformats.org/drawingml/2006/main"/>
  </p:clrMapOvr>
</p:sld>
</file>