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43272bac7b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f880d5a574bed"/>
  </p:sldMasterIdLst>
  <p:sldIdLst>
    <p:sldId xmlns:r="http://schemas.openxmlformats.org/officeDocument/2006/relationships" id="256" r:id="Rf67d604316cf404a"/>
    <p:sldId xmlns:r="http://schemas.openxmlformats.org/officeDocument/2006/relationships" id="257" r:id="Re5c9d8715e4f4e7e"/>
    <p:sldId xmlns:r="http://schemas.openxmlformats.org/officeDocument/2006/relationships" id="258" r:id="Rfa84fcb795494d32"/>
    <p:sldId xmlns:r="http://schemas.openxmlformats.org/officeDocument/2006/relationships" id="259" r:id="R61a0d0006fdf4ce8"/>
    <p:sldId xmlns:r="http://schemas.openxmlformats.org/officeDocument/2006/relationships" id="260" r:id="R86e62f73ffda4268"/>
    <p:sldId xmlns:r="http://schemas.openxmlformats.org/officeDocument/2006/relationships" id="261" r:id="R14be34aaf7b64cd8"/>
    <p:sldId xmlns:r="http://schemas.openxmlformats.org/officeDocument/2006/relationships" id="262" r:id="Rb2e0c382545940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f880d5a574bed" /><Relationship Type="http://schemas.openxmlformats.org/officeDocument/2006/relationships/slide" Target="/ppt/slides/slide1.xml" Id="Rf67d604316cf404a" /><Relationship Type="http://schemas.openxmlformats.org/officeDocument/2006/relationships/slide" Target="/ppt/slides/slide2.xml" Id="Re5c9d8715e4f4e7e" /><Relationship Type="http://schemas.openxmlformats.org/officeDocument/2006/relationships/slide" Target="/ppt/slides/slide3.xml" Id="Rfa84fcb795494d32" /><Relationship Type="http://schemas.openxmlformats.org/officeDocument/2006/relationships/slide" Target="/ppt/slides/slide4.xml" Id="R61a0d0006fdf4ce8" /><Relationship Type="http://schemas.openxmlformats.org/officeDocument/2006/relationships/slide" Target="/ppt/slides/slide5.xml" Id="R86e62f73ffda4268" /><Relationship Type="http://schemas.openxmlformats.org/officeDocument/2006/relationships/slide" Target="/ppt/slides/slide6.xml" Id="R14be34aaf7b64cd8" /><Relationship Type="http://schemas.openxmlformats.org/officeDocument/2006/relationships/slide" Target="/ppt/slides/slide7.xml" Id="Rb2e0c382545940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cd2776fcb41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2de91fd634608" /><Relationship Type="http://schemas.openxmlformats.org/officeDocument/2006/relationships/theme" Target="/ppt/slideMasters/theme/theme1.xml" Id="Re3c365c954184e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2de91fd6346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09a73890443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705834294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164542b6a4d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e92706c0e41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0ebe7300f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a22736ac7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2f7e79bdd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AASHEIM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EIENDOMSDRIFT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26 758 660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743 428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224 445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920 623 751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