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2c7f2348e745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da64f67b8b44b7"/>
  </p:sldMasterIdLst>
  <p:sldIdLst>
    <p:sldId xmlns:r="http://schemas.openxmlformats.org/officeDocument/2006/relationships" id="256" r:id="R60c54a03668449aa"/>
    <p:sldId xmlns:r="http://schemas.openxmlformats.org/officeDocument/2006/relationships" id="257" r:id="Raacae9e104204c42"/>
    <p:sldId xmlns:r="http://schemas.openxmlformats.org/officeDocument/2006/relationships" id="258" r:id="R9af6d3efec1e4990"/>
    <p:sldId xmlns:r="http://schemas.openxmlformats.org/officeDocument/2006/relationships" id="259" r:id="R4826e3aa40a04a4c"/>
    <p:sldId xmlns:r="http://schemas.openxmlformats.org/officeDocument/2006/relationships" id="260" r:id="Rffed1f77eabd4b99"/>
    <p:sldId xmlns:r="http://schemas.openxmlformats.org/officeDocument/2006/relationships" id="261" r:id="R2d678a5758cf44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da64f67b8b44b7" /><Relationship Type="http://schemas.openxmlformats.org/officeDocument/2006/relationships/slide" Target="/ppt/slides/slide1.xml" Id="R60c54a03668449aa" /><Relationship Type="http://schemas.openxmlformats.org/officeDocument/2006/relationships/slide" Target="/ppt/slides/slide2.xml" Id="Raacae9e104204c42" /><Relationship Type="http://schemas.openxmlformats.org/officeDocument/2006/relationships/slide" Target="/ppt/slides/slide3.xml" Id="R9af6d3efec1e4990" /><Relationship Type="http://schemas.openxmlformats.org/officeDocument/2006/relationships/slide" Target="/ppt/slides/slide4.xml" Id="R4826e3aa40a04a4c" /><Relationship Type="http://schemas.openxmlformats.org/officeDocument/2006/relationships/slide" Target="/ppt/slides/slide5.xml" Id="Rffed1f77eabd4b99" /><Relationship Type="http://schemas.openxmlformats.org/officeDocument/2006/relationships/slide" Target="/ppt/slides/slide6.xml" Id="R2d678a5758cf44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152a46727540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e5cb6e20441d4" /><Relationship Type="http://schemas.openxmlformats.org/officeDocument/2006/relationships/theme" Target="/ppt/slideMasters/theme/theme1.xml" Id="R12661e7569054c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ae5cb6e20441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501b1207b4b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8172e4b4042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6df6b503144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237442d2a42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8b01e6d8446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9daf8907546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ROLL-ON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ROLL-ON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ROLL-ON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ROLL-ON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ROLL-ON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ROLL-ON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78 275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ROLL-ON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920 608 787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ROLL-ON AS</a:t>
            </a:r>
          </a:p>
        </p:txBody>
      </p:sp>
    </p:spTree>
  </p:cSld>
  <p:clrMapOvr>
    <a:masterClrMapping xmlns:a="http://schemas.openxmlformats.org/drawingml/2006/main"/>
  </p:clrMapOvr>
</p:sld>
</file>