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b08012b52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4bd6ab6c54242"/>
  </p:sldMasterIdLst>
  <p:sldIdLst>
    <p:sldId xmlns:r="http://schemas.openxmlformats.org/officeDocument/2006/relationships" id="256" r:id="Rbfb0950b12f0494d"/>
    <p:sldId xmlns:r="http://schemas.openxmlformats.org/officeDocument/2006/relationships" id="257" r:id="R67365dabf8e24f32"/>
    <p:sldId xmlns:r="http://schemas.openxmlformats.org/officeDocument/2006/relationships" id="258" r:id="Rfd162f7f6e474a05"/>
    <p:sldId xmlns:r="http://schemas.openxmlformats.org/officeDocument/2006/relationships" id="259" r:id="Rf0464d6156434e15"/>
    <p:sldId xmlns:r="http://schemas.openxmlformats.org/officeDocument/2006/relationships" id="260" r:id="Rc89ca3dee966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4bd6ab6c54242" /><Relationship Type="http://schemas.openxmlformats.org/officeDocument/2006/relationships/slide" Target="/ppt/slides/slide1.xml" Id="Rbfb0950b12f0494d" /><Relationship Type="http://schemas.openxmlformats.org/officeDocument/2006/relationships/slide" Target="/ppt/slides/slide2.xml" Id="R67365dabf8e24f32" /><Relationship Type="http://schemas.openxmlformats.org/officeDocument/2006/relationships/slide" Target="/ppt/slides/slide3.xml" Id="Rfd162f7f6e474a05" /><Relationship Type="http://schemas.openxmlformats.org/officeDocument/2006/relationships/slide" Target="/ppt/slides/slide4.xml" Id="Rf0464d6156434e15" /><Relationship Type="http://schemas.openxmlformats.org/officeDocument/2006/relationships/slide" Target="/ppt/slides/slide5.xml" Id="Rc89ca3dee966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5df8dc0e848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18006e4eb49fb" /><Relationship Type="http://schemas.openxmlformats.org/officeDocument/2006/relationships/theme" Target="/ppt/slideMasters/theme/theme1.xml" Id="R831b51e036fd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18006e4eb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2934c3bf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81e5c144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0ebe5f494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6a29c3cf8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86b58b5d4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AINA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AINA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920 600 905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AINA BIL AS</a:t>
            </a:r>
          </a:p>
        </p:txBody>
      </p:sp>
    </p:spTree>
  </p:cSld>
  <p:clrMapOvr>
    <a:masterClrMapping xmlns:a="http://schemas.openxmlformats.org/drawingml/2006/main"/>
  </p:clrMapOvr>
</p:sld>
</file>