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34c8ec0fc440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1dab03e6d24466"/>
  </p:sldMasterIdLst>
  <p:sldIdLst>
    <p:sldId xmlns:r="http://schemas.openxmlformats.org/officeDocument/2006/relationships" id="256" r:id="R1f1f7408a0e143b7"/>
    <p:sldId xmlns:r="http://schemas.openxmlformats.org/officeDocument/2006/relationships" id="257" r:id="Rc02225517faf432e"/>
    <p:sldId xmlns:r="http://schemas.openxmlformats.org/officeDocument/2006/relationships" id="258" r:id="R1985f13f2d8349d9"/>
    <p:sldId xmlns:r="http://schemas.openxmlformats.org/officeDocument/2006/relationships" id="259" r:id="Re9faeb6694fb40d7"/>
    <p:sldId xmlns:r="http://schemas.openxmlformats.org/officeDocument/2006/relationships" id="260" r:id="R120f1f1513474f5e"/>
    <p:sldId xmlns:r="http://schemas.openxmlformats.org/officeDocument/2006/relationships" id="261" r:id="R95878d12a9194e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1dab03e6d24466" /><Relationship Type="http://schemas.openxmlformats.org/officeDocument/2006/relationships/slide" Target="/ppt/slides/slide1.xml" Id="R1f1f7408a0e143b7" /><Relationship Type="http://schemas.openxmlformats.org/officeDocument/2006/relationships/slide" Target="/ppt/slides/slide2.xml" Id="Rc02225517faf432e" /><Relationship Type="http://schemas.openxmlformats.org/officeDocument/2006/relationships/slide" Target="/ppt/slides/slide3.xml" Id="R1985f13f2d8349d9" /><Relationship Type="http://schemas.openxmlformats.org/officeDocument/2006/relationships/slide" Target="/ppt/slides/slide4.xml" Id="Re9faeb6694fb40d7" /><Relationship Type="http://schemas.openxmlformats.org/officeDocument/2006/relationships/slide" Target="/ppt/slides/slide5.xml" Id="R120f1f1513474f5e" /><Relationship Type="http://schemas.openxmlformats.org/officeDocument/2006/relationships/slide" Target="/ppt/slides/slide6.xml" Id="R95878d12a9194e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29c5b986b4c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19a0a133c414c" /><Relationship Type="http://schemas.openxmlformats.org/officeDocument/2006/relationships/theme" Target="/ppt/slideMasters/theme/theme1.xml" Id="Re0ee517d06cf46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319a0a133c41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02b14aa394b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b9b9a6fcb43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7a2f8f54845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405b2cc4b46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ee3aa1a484b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2c35d596448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ØDEGAARD BYGG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ØDEGAARD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ØDEGAARD BYGG &amp;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ØDEGAARD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ØDEGAARD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ØDEGAARD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1 370 422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−175 798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−175 985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−151 555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ØDEGAARD BYGG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920 599 982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ØDEGAARD BYGG &amp; EIENDOM AS</a:t>
            </a:r>
          </a:p>
        </p:txBody>
      </p:sp>
    </p:spTree>
  </p:cSld>
  <p:clrMapOvr>
    <a:masterClrMapping xmlns:a="http://schemas.openxmlformats.org/drawingml/2006/main"/>
  </p:clrMapOvr>
</p:sld>
</file>