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e1f460ee8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11a03624c4608"/>
  </p:sldMasterIdLst>
  <p:sldIdLst>
    <p:sldId xmlns:r="http://schemas.openxmlformats.org/officeDocument/2006/relationships" id="256" r:id="R3f77bdbffd634c14"/>
    <p:sldId xmlns:r="http://schemas.openxmlformats.org/officeDocument/2006/relationships" id="257" r:id="R27ed0326aaa44031"/>
    <p:sldId xmlns:r="http://schemas.openxmlformats.org/officeDocument/2006/relationships" id="258" r:id="Rc6c996996e9842cf"/>
    <p:sldId xmlns:r="http://schemas.openxmlformats.org/officeDocument/2006/relationships" id="259" r:id="Rd78cb3ec8e2d4904"/>
    <p:sldId xmlns:r="http://schemas.openxmlformats.org/officeDocument/2006/relationships" id="260" r:id="R9b1ae2a4ee4d4905"/>
    <p:sldId xmlns:r="http://schemas.openxmlformats.org/officeDocument/2006/relationships" id="261" r:id="R282ce8a971344a76"/>
    <p:sldId xmlns:r="http://schemas.openxmlformats.org/officeDocument/2006/relationships" id="262" r:id="R718cf32d2f754d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11a03624c4608" /><Relationship Type="http://schemas.openxmlformats.org/officeDocument/2006/relationships/slide" Target="/ppt/slides/slide1.xml" Id="R3f77bdbffd634c14" /><Relationship Type="http://schemas.openxmlformats.org/officeDocument/2006/relationships/slide" Target="/ppt/slides/slide2.xml" Id="R27ed0326aaa44031" /><Relationship Type="http://schemas.openxmlformats.org/officeDocument/2006/relationships/slide" Target="/ppt/slides/slide3.xml" Id="Rc6c996996e9842cf" /><Relationship Type="http://schemas.openxmlformats.org/officeDocument/2006/relationships/slide" Target="/ppt/slides/slide4.xml" Id="Rd78cb3ec8e2d4904" /><Relationship Type="http://schemas.openxmlformats.org/officeDocument/2006/relationships/slide" Target="/ppt/slides/slide5.xml" Id="R9b1ae2a4ee4d4905" /><Relationship Type="http://schemas.openxmlformats.org/officeDocument/2006/relationships/slide" Target="/ppt/slides/slide6.xml" Id="R282ce8a971344a76" /><Relationship Type="http://schemas.openxmlformats.org/officeDocument/2006/relationships/slide" Target="/ppt/slides/slide7.xml" Id="R718cf32d2f754d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af8b18372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b2aedcc4940aa" /><Relationship Type="http://schemas.openxmlformats.org/officeDocument/2006/relationships/theme" Target="/ppt/slideMasters/theme/theme1.xml" Id="Rc9b0f540d4114b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5b2aedcc4940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4a99eb7b1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95cf47d66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8325d9c64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240116742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dda3539a741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3591818f14c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a686e2794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NEO 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 HYTTER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28 674 333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−2 074 034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−1 624 599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9 264 717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14 760 851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KJERNE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920 577 008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HYTTER AS</a:t>
            </a:r>
          </a:p>
        </p:txBody>
      </p:sp>
    </p:spTree>
  </p:cSld>
  <p:clrMapOvr>
    <a:masterClrMapping xmlns:a="http://schemas.openxmlformats.org/drawingml/2006/main"/>
  </p:clrMapOvr>
</p:sld>
</file>