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f24958e9eb46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ebc92a8cbb4745"/>
  </p:sldMasterIdLst>
  <p:sldIdLst>
    <p:sldId xmlns:r="http://schemas.openxmlformats.org/officeDocument/2006/relationships" id="256" r:id="Rab2c3e594d494315"/>
    <p:sldId xmlns:r="http://schemas.openxmlformats.org/officeDocument/2006/relationships" id="257" r:id="R70976c8d33804169"/>
    <p:sldId xmlns:r="http://schemas.openxmlformats.org/officeDocument/2006/relationships" id="258" r:id="R03e75b9c983744a8"/>
    <p:sldId xmlns:r="http://schemas.openxmlformats.org/officeDocument/2006/relationships" id="259" r:id="R70d94b2da81b4b01"/>
    <p:sldId xmlns:r="http://schemas.openxmlformats.org/officeDocument/2006/relationships" id="260" r:id="Rc04d3c2ef49a43da"/>
    <p:sldId xmlns:r="http://schemas.openxmlformats.org/officeDocument/2006/relationships" id="261" r:id="Rf134b934914a4a02"/>
    <p:sldId xmlns:r="http://schemas.openxmlformats.org/officeDocument/2006/relationships" id="262" r:id="R37b1e957ad7b47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bc92a8cbb4745" /><Relationship Type="http://schemas.openxmlformats.org/officeDocument/2006/relationships/slide" Target="/ppt/slides/slide1.xml" Id="Rab2c3e594d494315" /><Relationship Type="http://schemas.openxmlformats.org/officeDocument/2006/relationships/slide" Target="/ppt/slides/slide2.xml" Id="R70976c8d33804169" /><Relationship Type="http://schemas.openxmlformats.org/officeDocument/2006/relationships/slide" Target="/ppt/slides/slide3.xml" Id="R03e75b9c983744a8" /><Relationship Type="http://schemas.openxmlformats.org/officeDocument/2006/relationships/slide" Target="/ppt/slides/slide4.xml" Id="R70d94b2da81b4b01" /><Relationship Type="http://schemas.openxmlformats.org/officeDocument/2006/relationships/slide" Target="/ppt/slides/slide5.xml" Id="Rc04d3c2ef49a43da" /><Relationship Type="http://schemas.openxmlformats.org/officeDocument/2006/relationships/slide" Target="/ppt/slides/slide6.xml" Id="Rf134b934914a4a02" /><Relationship Type="http://schemas.openxmlformats.org/officeDocument/2006/relationships/slide" Target="/ppt/slides/slide7.xml" Id="R37b1e957ad7b47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9f78162754f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cac562c5d4040" /><Relationship Type="http://schemas.openxmlformats.org/officeDocument/2006/relationships/theme" Target="/ppt/slideMasters/theme/theme1.xml" Id="R2e36922ebcd643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cac562c5d40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0a1284734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bd1da21db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a438cb6a444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4d8ed8331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3198f999d41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29370d4d54b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c0867f854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ASTAD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ASTAD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218 261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885 541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ASTAD AUD RANDI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audrandi@astadarkitektur.no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www.astadarkitektur.no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920 575 307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