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a23241e08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99b626d344da0"/>
  </p:sldMasterIdLst>
  <p:sldIdLst>
    <p:sldId xmlns:r="http://schemas.openxmlformats.org/officeDocument/2006/relationships" id="256" r:id="Rb3bb6f3a9b3b4c9b"/>
    <p:sldId xmlns:r="http://schemas.openxmlformats.org/officeDocument/2006/relationships" id="257" r:id="R3fd69cc7cae54dbf"/>
    <p:sldId xmlns:r="http://schemas.openxmlformats.org/officeDocument/2006/relationships" id="258" r:id="R0676a1d1570b47ad"/>
    <p:sldId xmlns:r="http://schemas.openxmlformats.org/officeDocument/2006/relationships" id="259" r:id="Rb5796dfbedfb4052"/>
    <p:sldId xmlns:r="http://schemas.openxmlformats.org/officeDocument/2006/relationships" id="260" r:id="R9a5e825ba6bf45cf"/>
    <p:sldId xmlns:r="http://schemas.openxmlformats.org/officeDocument/2006/relationships" id="261" r:id="Rc86004e259b0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99b626d344da0" /><Relationship Type="http://schemas.openxmlformats.org/officeDocument/2006/relationships/slide" Target="/ppt/slides/slide1.xml" Id="Rb3bb6f3a9b3b4c9b" /><Relationship Type="http://schemas.openxmlformats.org/officeDocument/2006/relationships/slide" Target="/ppt/slides/slide2.xml" Id="R3fd69cc7cae54dbf" /><Relationship Type="http://schemas.openxmlformats.org/officeDocument/2006/relationships/slide" Target="/ppt/slides/slide3.xml" Id="R0676a1d1570b47ad" /><Relationship Type="http://schemas.openxmlformats.org/officeDocument/2006/relationships/slide" Target="/ppt/slides/slide4.xml" Id="Rb5796dfbedfb4052" /><Relationship Type="http://schemas.openxmlformats.org/officeDocument/2006/relationships/slide" Target="/ppt/slides/slide5.xml" Id="R9a5e825ba6bf45cf" /><Relationship Type="http://schemas.openxmlformats.org/officeDocument/2006/relationships/slide" Target="/ppt/slides/slide6.xml" Id="Rc86004e259b0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dc9b713df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070a555ea44b1" /><Relationship Type="http://schemas.openxmlformats.org/officeDocument/2006/relationships/theme" Target="/ppt/slideMasters/theme/theme1.xml" Id="R3804c2c48a78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070a555ea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0af85339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4dca28bf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915d65141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14ce67eb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fd4f083f5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283b4838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ASTAD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ASTAD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RANDI 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audrandi@astadarkitektur.no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www.astadarkitektur.no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920 575 307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ASTAD ARKITEKTUR AS</a:t>
            </a:r>
          </a:p>
        </p:txBody>
      </p:sp>
    </p:spTree>
  </p:cSld>
  <p:clrMapOvr>
    <a:masterClrMapping xmlns:a="http://schemas.openxmlformats.org/drawingml/2006/main"/>
  </p:clrMapOvr>
</p:sld>
</file>