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c58eda72ac4c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3ecdb41f53437b"/>
  </p:sldMasterIdLst>
  <p:sldIdLst>
    <p:sldId xmlns:r="http://schemas.openxmlformats.org/officeDocument/2006/relationships" id="256" r:id="R8e1f144a59fe4a45"/>
    <p:sldId xmlns:r="http://schemas.openxmlformats.org/officeDocument/2006/relationships" id="257" r:id="Re7b243c291c34030"/>
    <p:sldId xmlns:r="http://schemas.openxmlformats.org/officeDocument/2006/relationships" id="258" r:id="R719c0035585a4dc5"/>
    <p:sldId xmlns:r="http://schemas.openxmlformats.org/officeDocument/2006/relationships" id="259" r:id="R18154d05c88848a0"/>
    <p:sldId xmlns:r="http://schemas.openxmlformats.org/officeDocument/2006/relationships" id="260" r:id="R3dc737837a9240b4"/>
    <p:sldId xmlns:r="http://schemas.openxmlformats.org/officeDocument/2006/relationships" id="261" r:id="R5af88f7dd17d426a"/>
    <p:sldId xmlns:r="http://schemas.openxmlformats.org/officeDocument/2006/relationships" id="262" r:id="Re4a63c158df64b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3ecdb41f53437b" /><Relationship Type="http://schemas.openxmlformats.org/officeDocument/2006/relationships/slide" Target="/ppt/slides/slide1.xml" Id="R8e1f144a59fe4a45" /><Relationship Type="http://schemas.openxmlformats.org/officeDocument/2006/relationships/slide" Target="/ppt/slides/slide2.xml" Id="Re7b243c291c34030" /><Relationship Type="http://schemas.openxmlformats.org/officeDocument/2006/relationships/slide" Target="/ppt/slides/slide3.xml" Id="R719c0035585a4dc5" /><Relationship Type="http://schemas.openxmlformats.org/officeDocument/2006/relationships/slide" Target="/ppt/slides/slide4.xml" Id="R18154d05c88848a0" /><Relationship Type="http://schemas.openxmlformats.org/officeDocument/2006/relationships/slide" Target="/ppt/slides/slide5.xml" Id="R3dc737837a9240b4" /><Relationship Type="http://schemas.openxmlformats.org/officeDocument/2006/relationships/slide" Target="/ppt/slides/slide6.xml" Id="R5af88f7dd17d426a" /><Relationship Type="http://schemas.openxmlformats.org/officeDocument/2006/relationships/slide" Target="/ppt/slides/slide7.xml" Id="Re4a63c158df64b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c39a3103184b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a0c95cfca4af9" /><Relationship Type="http://schemas.openxmlformats.org/officeDocument/2006/relationships/theme" Target="/ppt/slideMasters/theme/theme1.xml" Id="R44662bcc041a40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1a0c95cfca4a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77148efb543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c3a1ad1f145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2e623c7334d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7ca4c78354d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5921a448f45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6afc583c649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cb535eae94d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OPPTUR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7 396 618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138 475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107 531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−1 736 688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980 206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STRANDNES HOLDING AS  –  56,0 %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PINK HOLDING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BREIVOLL TARJEI RÆDER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Siffo AS, 6etg, Sjøgata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920 574 572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OPPTUR AS</a:t>
            </a:r>
          </a:p>
        </p:txBody>
      </p:sp>
    </p:spTree>
  </p:cSld>
  <p:clrMapOvr>
    <a:masterClrMapping xmlns:a="http://schemas.openxmlformats.org/drawingml/2006/main"/>
  </p:clrMapOvr>
</p:sld>
</file>