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25dfeb3104e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e873d3d66c4468"/>
  </p:sldMasterIdLst>
  <p:sldIdLst>
    <p:sldId xmlns:r="http://schemas.openxmlformats.org/officeDocument/2006/relationships" id="256" r:id="R1c37d8d9b5634b45"/>
    <p:sldId xmlns:r="http://schemas.openxmlformats.org/officeDocument/2006/relationships" id="257" r:id="R395ec62a83c844a6"/>
    <p:sldId xmlns:r="http://schemas.openxmlformats.org/officeDocument/2006/relationships" id="258" r:id="Rf260bab3b67a4fea"/>
    <p:sldId xmlns:r="http://schemas.openxmlformats.org/officeDocument/2006/relationships" id="259" r:id="R14853713cf1b4c5b"/>
    <p:sldId xmlns:r="http://schemas.openxmlformats.org/officeDocument/2006/relationships" id="260" r:id="R805a0a03eb5e4092"/>
    <p:sldId xmlns:r="http://schemas.openxmlformats.org/officeDocument/2006/relationships" id="261" r:id="R5fe88a78386d45a8"/>
    <p:sldId xmlns:r="http://schemas.openxmlformats.org/officeDocument/2006/relationships" id="262" r:id="Rb248345c327d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873d3d66c4468" /><Relationship Type="http://schemas.openxmlformats.org/officeDocument/2006/relationships/slide" Target="/ppt/slides/slide1.xml" Id="R1c37d8d9b5634b45" /><Relationship Type="http://schemas.openxmlformats.org/officeDocument/2006/relationships/slide" Target="/ppt/slides/slide2.xml" Id="R395ec62a83c844a6" /><Relationship Type="http://schemas.openxmlformats.org/officeDocument/2006/relationships/slide" Target="/ppt/slides/slide3.xml" Id="Rf260bab3b67a4fea" /><Relationship Type="http://schemas.openxmlformats.org/officeDocument/2006/relationships/slide" Target="/ppt/slides/slide4.xml" Id="R14853713cf1b4c5b" /><Relationship Type="http://schemas.openxmlformats.org/officeDocument/2006/relationships/slide" Target="/ppt/slides/slide5.xml" Id="R805a0a03eb5e4092" /><Relationship Type="http://schemas.openxmlformats.org/officeDocument/2006/relationships/slide" Target="/ppt/slides/slide6.xml" Id="R5fe88a78386d45a8" /><Relationship Type="http://schemas.openxmlformats.org/officeDocument/2006/relationships/slide" Target="/ppt/slides/slide7.xml" Id="Rb248345c327d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90c59c4e34f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7faad48e04298" /><Relationship Type="http://schemas.openxmlformats.org/officeDocument/2006/relationships/theme" Target="/ppt/slideMasters/theme/theme1.xml" Id="R5b3809104adf42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7faad48e042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d55b460b8a42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cfa2f2ad1347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c65c7b5d749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b0de6800647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688c54b4514b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b1f89897f43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fcfacb4d2d45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KSC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KSC INVEST AS ble etablert [år] og holder til i Skiptvet.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−6 101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−4 677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431 237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519 737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SCHIE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1816 Skiptvet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920 573 576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KSC INVEST AS</a:t>
            </a:r>
          </a:p>
        </p:txBody>
      </p:sp>
    </p:spTree>
  </p:cSld>
  <p:clrMapOvr>
    <a:masterClrMapping xmlns:a="http://schemas.openxmlformats.org/drawingml/2006/main"/>
  </p:clrMapOvr>
</p:sld>
</file>