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79fc3fa4d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8c56df3e3443b"/>
  </p:sldMasterIdLst>
  <p:sldIdLst>
    <p:sldId xmlns:r="http://schemas.openxmlformats.org/officeDocument/2006/relationships" id="256" r:id="Rc7c4b4c2164a4f31"/>
    <p:sldId xmlns:r="http://schemas.openxmlformats.org/officeDocument/2006/relationships" id="257" r:id="R913455da275548a1"/>
    <p:sldId xmlns:r="http://schemas.openxmlformats.org/officeDocument/2006/relationships" id="258" r:id="Rf8e7ae5e0516443f"/>
    <p:sldId xmlns:r="http://schemas.openxmlformats.org/officeDocument/2006/relationships" id="259" r:id="R2ddd90ea43354b9f"/>
    <p:sldId xmlns:r="http://schemas.openxmlformats.org/officeDocument/2006/relationships" id="260" r:id="Red7c7479798046d4"/>
    <p:sldId xmlns:r="http://schemas.openxmlformats.org/officeDocument/2006/relationships" id="261" r:id="Rd8987f2d7cff4de9"/>
    <p:sldId xmlns:r="http://schemas.openxmlformats.org/officeDocument/2006/relationships" id="262" r:id="R11a3e5424a86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8c56df3e3443b" /><Relationship Type="http://schemas.openxmlformats.org/officeDocument/2006/relationships/slide" Target="/ppt/slides/slide1.xml" Id="Rc7c4b4c2164a4f31" /><Relationship Type="http://schemas.openxmlformats.org/officeDocument/2006/relationships/slide" Target="/ppt/slides/slide2.xml" Id="R913455da275548a1" /><Relationship Type="http://schemas.openxmlformats.org/officeDocument/2006/relationships/slide" Target="/ppt/slides/slide3.xml" Id="Rf8e7ae5e0516443f" /><Relationship Type="http://schemas.openxmlformats.org/officeDocument/2006/relationships/slide" Target="/ppt/slides/slide4.xml" Id="R2ddd90ea43354b9f" /><Relationship Type="http://schemas.openxmlformats.org/officeDocument/2006/relationships/slide" Target="/ppt/slides/slide5.xml" Id="Red7c7479798046d4" /><Relationship Type="http://schemas.openxmlformats.org/officeDocument/2006/relationships/slide" Target="/ppt/slides/slide6.xml" Id="Rd8987f2d7cff4de9" /><Relationship Type="http://schemas.openxmlformats.org/officeDocument/2006/relationships/slide" Target="/ppt/slides/slide7.xml" Id="R11a3e5424a86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a0f50b253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bd339cf964afe" /><Relationship Type="http://schemas.openxmlformats.org/officeDocument/2006/relationships/theme" Target="/ppt/slideMasters/theme/theme1.xml" Id="Re6adf03c844f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bd339cf96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a0f0c415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9a7c18de9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c53ec501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cf7fd41a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ccd9e15a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6bc1ec1a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ebd109c9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BEVERAGE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BEVERAGE SOLUTIONS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12 014 582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HANEBORG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Torvuttaket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920 572 308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BEVERAGE SOLUTIONS AS</a:t>
            </a:r>
          </a:p>
        </p:txBody>
      </p:sp>
    </p:spTree>
  </p:cSld>
  <p:clrMapOvr>
    <a:masterClrMapping xmlns:a="http://schemas.openxmlformats.org/drawingml/2006/main"/>
  </p:clrMapOvr>
</p:sld>
</file>