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3e33b425a4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e0d2176864f03"/>
  </p:sldMasterIdLst>
  <p:sldIdLst>
    <p:sldId xmlns:r="http://schemas.openxmlformats.org/officeDocument/2006/relationships" id="256" r:id="R1e128d1090744313"/>
    <p:sldId xmlns:r="http://schemas.openxmlformats.org/officeDocument/2006/relationships" id="257" r:id="R185eef5853b74c1c"/>
    <p:sldId xmlns:r="http://schemas.openxmlformats.org/officeDocument/2006/relationships" id="258" r:id="Re94b3332e9654364"/>
    <p:sldId xmlns:r="http://schemas.openxmlformats.org/officeDocument/2006/relationships" id="259" r:id="Rdd96abe1c734424e"/>
    <p:sldId xmlns:r="http://schemas.openxmlformats.org/officeDocument/2006/relationships" id="260" r:id="R67df5a7b68954e45"/>
    <p:sldId xmlns:r="http://schemas.openxmlformats.org/officeDocument/2006/relationships" id="261" r:id="R108f44087cc34a4d"/>
    <p:sldId xmlns:r="http://schemas.openxmlformats.org/officeDocument/2006/relationships" id="262" r:id="Rb227b8f2b2f4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e0d2176864f03" /><Relationship Type="http://schemas.openxmlformats.org/officeDocument/2006/relationships/slide" Target="/ppt/slides/slide1.xml" Id="R1e128d1090744313" /><Relationship Type="http://schemas.openxmlformats.org/officeDocument/2006/relationships/slide" Target="/ppt/slides/slide2.xml" Id="R185eef5853b74c1c" /><Relationship Type="http://schemas.openxmlformats.org/officeDocument/2006/relationships/slide" Target="/ppt/slides/slide3.xml" Id="Re94b3332e9654364" /><Relationship Type="http://schemas.openxmlformats.org/officeDocument/2006/relationships/slide" Target="/ppt/slides/slide4.xml" Id="Rdd96abe1c734424e" /><Relationship Type="http://schemas.openxmlformats.org/officeDocument/2006/relationships/slide" Target="/ppt/slides/slide5.xml" Id="R67df5a7b68954e45" /><Relationship Type="http://schemas.openxmlformats.org/officeDocument/2006/relationships/slide" Target="/ppt/slides/slide6.xml" Id="R108f44087cc34a4d" /><Relationship Type="http://schemas.openxmlformats.org/officeDocument/2006/relationships/slide" Target="/ppt/slides/slide7.xml" Id="Rb227b8f2b2f4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296feca6a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53fee7ee8480b" /><Relationship Type="http://schemas.openxmlformats.org/officeDocument/2006/relationships/theme" Target="/ppt/slideMasters/theme/theme1.xml" Id="R98aff3769850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53fee7ee8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f33318205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0c059bb2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9645c1914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3d777d41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f4b3cc98c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0bc2a057a4e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700b2c82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CURARE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CURARE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5 580 916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5 368 276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515 375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615 955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FOSSEKALLEN INVEST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JGR HOLDING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GAIUS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THESAURUS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 INVEST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Permian AS, 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920 566 901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CURARE II AS</a:t>
            </a:r>
          </a:p>
        </p:txBody>
      </p:sp>
    </p:spTree>
  </p:cSld>
  <p:clrMapOvr>
    <a:masterClrMapping xmlns:a="http://schemas.openxmlformats.org/drawingml/2006/main"/>
  </p:clrMapOvr>
</p:sld>
</file>