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750cd0cdc5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a71e47fad4e4a"/>
  </p:sldMasterIdLst>
  <p:sldIdLst>
    <p:sldId xmlns:r="http://schemas.openxmlformats.org/officeDocument/2006/relationships" id="256" r:id="R830c3e5126fe4b2c"/>
    <p:sldId xmlns:r="http://schemas.openxmlformats.org/officeDocument/2006/relationships" id="257" r:id="R34bde806a5124e03"/>
    <p:sldId xmlns:r="http://schemas.openxmlformats.org/officeDocument/2006/relationships" id="258" r:id="Rf8e4dab77dfd4fe9"/>
    <p:sldId xmlns:r="http://schemas.openxmlformats.org/officeDocument/2006/relationships" id="259" r:id="R5602001f639d4086"/>
    <p:sldId xmlns:r="http://schemas.openxmlformats.org/officeDocument/2006/relationships" id="260" r:id="R1cf7a754b66d4cc5"/>
    <p:sldId xmlns:r="http://schemas.openxmlformats.org/officeDocument/2006/relationships" id="261" r:id="Rcdd9d596624847e0"/>
    <p:sldId xmlns:r="http://schemas.openxmlformats.org/officeDocument/2006/relationships" id="262" r:id="R81551c3432a1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a71e47fad4e4a" /><Relationship Type="http://schemas.openxmlformats.org/officeDocument/2006/relationships/slide" Target="/ppt/slides/slide1.xml" Id="R830c3e5126fe4b2c" /><Relationship Type="http://schemas.openxmlformats.org/officeDocument/2006/relationships/slide" Target="/ppt/slides/slide2.xml" Id="R34bde806a5124e03" /><Relationship Type="http://schemas.openxmlformats.org/officeDocument/2006/relationships/slide" Target="/ppt/slides/slide3.xml" Id="Rf8e4dab77dfd4fe9" /><Relationship Type="http://schemas.openxmlformats.org/officeDocument/2006/relationships/slide" Target="/ppt/slides/slide4.xml" Id="R5602001f639d4086" /><Relationship Type="http://schemas.openxmlformats.org/officeDocument/2006/relationships/slide" Target="/ppt/slides/slide5.xml" Id="R1cf7a754b66d4cc5" /><Relationship Type="http://schemas.openxmlformats.org/officeDocument/2006/relationships/slide" Target="/ppt/slides/slide6.xml" Id="Rcdd9d596624847e0" /><Relationship Type="http://schemas.openxmlformats.org/officeDocument/2006/relationships/slide" Target="/ppt/slides/slide7.xml" Id="R81551c3432a1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808529d91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a4c6392d641d8" /><Relationship Type="http://schemas.openxmlformats.org/officeDocument/2006/relationships/theme" Target="/ppt/slideMasters/theme/theme1.xml" Id="Re6ca65429714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a4c6392d641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b15bdfdd6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4281f5aeb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cbe677ebb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359e918d9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711e7731541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3418bf1e5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fe9097fb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FISTER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FISTER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BÖNECKE CHRISTOPH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920 566 545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FISTER RØR AS</a:t>
            </a:r>
          </a:p>
        </p:txBody>
      </p:sp>
    </p:spTree>
  </p:cSld>
  <p:clrMapOvr>
    <a:masterClrMapping xmlns:a="http://schemas.openxmlformats.org/drawingml/2006/main"/>
  </p:clrMapOvr>
</p:sld>
</file>