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4cef2717b4a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ba63d5b9f40f5"/>
  </p:sldMasterIdLst>
  <p:sldIdLst>
    <p:sldId xmlns:r="http://schemas.openxmlformats.org/officeDocument/2006/relationships" id="256" r:id="Refc2c6469ddc4b41"/>
    <p:sldId xmlns:r="http://schemas.openxmlformats.org/officeDocument/2006/relationships" id="257" r:id="R2557e93227884fc1"/>
    <p:sldId xmlns:r="http://schemas.openxmlformats.org/officeDocument/2006/relationships" id="258" r:id="R10a52f4b22bb4bd8"/>
    <p:sldId xmlns:r="http://schemas.openxmlformats.org/officeDocument/2006/relationships" id="259" r:id="Raeefba77be154b50"/>
    <p:sldId xmlns:r="http://schemas.openxmlformats.org/officeDocument/2006/relationships" id="260" r:id="R16576f6f1ce847fb"/>
    <p:sldId xmlns:r="http://schemas.openxmlformats.org/officeDocument/2006/relationships" id="261" r:id="R42e76732b43f4d40"/>
    <p:sldId xmlns:r="http://schemas.openxmlformats.org/officeDocument/2006/relationships" id="262" r:id="Raeeaa8d7ff8f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ba63d5b9f40f5" /><Relationship Type="http://schemas.openxmlformats.org/officeDocument/2006/relationships/slide" Target="/ppt/slides/slide1.xml" Id="Refc2c6469ddc4b41" /><Relationship Type="http://schemas.openxmlformats.org/officeDocument/2006/relationships/slide" Target="/ppt/slides/slide2.xml" Id="R2557e93227884fc1" /><Relationship Type="http://schemas.openxmlformats.org/officeDocument/2006/relationships/slide" Target="/ppt/slides/slide3.xml" Id="R10a52f4b22bb4bd8" /><Relationship Type="http://schemas.openxmlformats.org/officeDocument/2006/relationships/slide" Target="/ppt/slides/slide4.xml" Id="Raeefba77be154b50" /><Relationship Type="http://schemas.openxmlformats.org/officeDocument/2006/relationships/slide" Target="/ppt/slides/slide5.xml" Id="R16576f6f1ce847fb" /><Relationship Type="http://schemas.openxmlformats.org/officeDocument/2006/relationships/slide" Target="/ppt/slides/slide6.xml" Id="R42e76732b43f4d40" /><Relationship Type="http://schemas.openxmlformats.org/officeDocument/2006/relationships/slide" Target="/ppt/slides/slide7.xml" Id="Raeeaa8d7ff8f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8a6bc056346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508b7e4af4b1f" /><Relationship Type="http://schemas.openxmlformats.org/officeDocument/2006/relationships/theme" Target="/ppt/slideMasters/theme/theme1.xml" Id="Rb09aa73ba0b64e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508b7e4af4b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c3b5f5fc14e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5d5024ac7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2252ae0f342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f135f81ee42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96376d38f4b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9b6ca644941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b746c002d40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TRV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VESLUM TOM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Sørbygdavegen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920 565 646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TRV AS</a:t>
            </a:r>
          </a:p>
        </p:txBody>
      </p:sp>
    </p:spTree>
  </p:cSld>
  <p:clrMapOvr>
    <a:masterClrMapping xmlns:a="http://schemas.openxmlformats.org/drawingml/2006/main"/>
  </p:clrMapOvr>
</p:sld>
</file>