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9f7757b2c642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d45742f56b45fa"/>
  </p:sldMasterIdLst>
  <p:sldIdLst>
    <p:sldId xmlns:r="http://schemas.openxmlformats.org/officeDocument/2006/relationships" id="256" r:id="Reeebeea80ea34390"/>
    <p:sldId xmlns:r="http://schemas.openxmlformats.org/officeDocument/2006/relationships" id="257" r:id="Re6b8e360279c468d"/>
    <p:sldId xmlns:r="http://schemas.openxmlformats.org/officeDocument/2006/relationships" id="258" r:id="R3567188143e041e0"/>
    <p:sldId xmlns:r="http://schemas.openxmlformats.org/officeDocument/2006/relationships" id="259" r:id="Rbd19659c3c5b4c93"/>
    <p:sldId xmlns:r="http://schemas.openxmlformats.org/officeDocument/2006/relationships" id="260" r:id="Rb5607dd092214af2"/>
    <p:sldId xmlns:r="http://schemas.openxmlformats.org/officeDocument/2006/relationships" id="261" r:id="R6309a5d46b62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45742f56b45fa" /><Relationship Type="http://schemas.openxmlformats.org/officeDocument/2006/relationships/slide" Target="/ppt/slides/slide1.xml" Id="Reeebeea80ea34390" /><Relationship Type="http://schemas.openxmlformats.org/officeDocument/2006/relationships/slide" Target="/ppt/slides/slide2.xml" Id="Re6b8e360279c468d" /><Relationship Type="http://schemas.openxmlformats.org/officeDocument/2006/relationships/slide" Target="/ppt/slides/slide3.xml" Id="R3567188143e041e0" /><Relationship Type="http://schemas.openxmlformats.org/officeDocument/2006/relationships/slide" Target="/ppt/slides/slide4.xml" Id="Rbd19659c3c5b4c93" /><Relationship Type="http://schemas.openxmlformats.org/officeDocument/2006/relationships/slide" Target="/ppt/slides/slide5.xml" Id="Rb5607dd092214af2" /><Relationship Type="http://schemas.openxmlformats.org/officeDocument/2006/relationships/slide" Target="/ppt/slides/slide6.xml" Id="R6309a5d46b62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9fc6b904d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9b379cdf64dc6" /><Relationship Type="http://schemas.openxmlformats.org/officeDocument/2006/relationships/theme" Target="/ppt/slideMasters/theme/theme1.xml" Id="Rc385a5bddac949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9b379cdf64d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a835336c6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a639d16d447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1e526c23842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fe9890f47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9e2ace87744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ec3ca680f43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MKS ASFALT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MKS 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MKS ASFALT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MKS 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MKS 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MKS 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9 303 153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3 603 282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MKS ASFALT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920 550 320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MKS ASFALT AS</a:t>
            </a:r>
          </a:p>
        </p:txBody>
      </p:sp>
    </p:spTree>
  </p:cSld>
  <p:clrMapOvr>
    <a:masterClrMapping xmlns:a="http://schemas.openxmlformats.org/drawingml/2006/main"/>
  </p:clrMapOvr>
</p:sld>
</file>