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075d1ec7ef43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22d6359dcb4bd3"/>
  </p:sldMasterIdLst>
  <p:sldIdLst>
    <p:sldId xmlns:r="http://schemas.openxmlformats.org/officeDocument/2006/relationships" id="256" r:id="R238c6a50aec9431d"/>
    <p:sldId xmlns:r="http://schemas.openxmlformats.org/officeDocument/2006/relationships" id="257" r:id="Rd6ed34e2af5f405c"/>
    <p:sldId xmlns:r="http://schemas.openxmlformats.org/officeDocument/2006/relationships" id="258" r:id="Rdfca2947a1c64aac"/>
    <p:sldId xmlns:r="http://schemas.openxmlformats.org/officeDocument/2006/relationships" id="259" r:id="R7d66f1cbd0084de8"/>
    <p:sldId xmlns:r="http://schemas.openxmlformats.org/officeDocument/2006/relationships" id="260" r:id="R6d1abf5a6580455b"/>
    <p:sldId xmlns:r="http://schemas.openxmlformats.org/officeDocument/2006/relationships" id="261" r:id="R5982d28b6c3f4c20"/>
    <p:sldId xmlns:r="http://schemas.openxmlformats.org/officeDocument/2006/relationships" id="262" r:id="R7ea8e52903b341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2d6359dcb4bd3" /><Relationship Type="http://schemas.openxmlformats.org/officeDocument/2006/relationships/slide" Target="/ppt/slides/slide1.xml" Id="R238c6a50aec9431d" /><Relationship Type="http://schemas.openxmlformats.org/officeDocument/2006/relationships/slide" Target="/ppt/slides/slide2.xml" Id="Rd6ed34e2af5f405c" /><Relationship Type="http://schemas.openxmlformats.org/officeDocument/2006/relationships/slide" Target="/ppt/slides/slide3.xml" Id="Rdfca2947a1c64aac" /><Relationship Type="http://schemas.openxmlformats.org/officeDocument/2006/relationships/slide" Target="/ppt/slides/slide4.xml" Id="R7d66f1cbd0084de8" /><Relationship Type="http://schemas.openxmlformats.org/officeDocument/2006/relationships/slide" Target="/ppt/slides/slide5.xml" Id="R6d1abf5a6580455b" /><Relationship Type="http://schemas.openxmlformats.org/officeDocument/2006/relationships/slide" Target="/ppt/slides/slide6.xml" Id="R5982d28b6c3f4c20" /><Relationship Type="http://schemas.openxmlformats.org/officeDocument/2006/relationships/slide" Target="/ppt/slides/slide7.xml" Id="R7ea8e52903b341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b4eb6e6cd46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346f3be8449c8" /><Relationship Type="http://schemas.openxmlformats.org/officeDocument/2006/relationships/theme" Target="/ppt/slideMasters/theme/theme1.xml" Id="Rc4d1cd3c486b4e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7346f3be8449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2c60f61314f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0920525cb4f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e40c2944e4e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9af2283ed47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2a36b5dc047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628d37e7c48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24509fe084a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UNIBO BYGG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UNIBO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UNIBO BYGG OG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UNIBO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UNIBO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UNIBO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4 862 771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−802 149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−873 663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−665 741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1 018 431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UNIBO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UNIBO INVEST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UNIBO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920 548 989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UNIBO BYGG OG EIENDOM AS</a:t>
            </a:r>
          </a:p>
        </p:txBody>
      </p:sp>
    </p:spTree>
  </p:cSld>
  <p:clrMapOvr>
    <a:masterClrMapping xmlns:a="http://schemas.openxmlformats.org/drawingml/2006/main"/>
  </p:clrMapOvr>
</p:sld>
</file>