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f23bf59bf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ae102b7e64b96"/>
  </p:sldMasterIdLst>
  <p:sldIdLst>
    <p:sldId xmlns:r="http://schemas.openxmlformats.org/officeDocument/2006/relationships" id="256" r:id="R2891c3106c9344d5"/>
    <p:sldId xmlns:r="http://schemas.openxmlformats.org/officeDocument/2006/relationships" id="257" r:id="R0af4c7f1771246ec"/>
    <p:sldId xmlns:r="http://schemas.openxmlformats.org/officeDocument/2006/relationships" id="258" r:id="R195a96de3c11476e"/>
    <p:sldId xmlns:r="http://schemas.openxmlformats.org/officeDocument/2006/relationships" id="259" r:id="R3c48de23db3a455d"/>
    <p:sldId xmlns:r="http://schemas.openxmlformats.org/officeDocument/2006/relationships" id="260" r:id="R30ca8c9792444fcb"/>
    <p:sldId xmlns:r="http://schemas.openxmlformats.org/officeDocument/2006/relationships" id="261" r:id="R8de5524be14f47c8"/>
    <p:sldId xmlns:r="http://schemas.openxmlformats.org/officeDocument/2006/relationships" id="262" r:id="R461da504a121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ae102b7e64b96" /><Relationship Type="http://schemas.openxmlformats.org/officeDocument/2006/relationships/slide" Target="/ppt/slides/slide1.xml" Id="R2891c3106c9344d5" /><Relationship Type="http://schemas.openxmlformats.org/officeDocument/2006/relationships/slide" Target="/ppt/slides/slide2.xml" Id="R0af4c7f1771246ec" /><Relationship Type="http://schemas.openxmlformats.org/officeDocument/2006/relationships/slide" Target="/ppt/slides/slide3.xml" Id="R195a96de3c11476e" /><Relationship Type="http://schemas.openxmlformats.org/officeDocument/2006/relationships/slide" Target="/ppt/slides/slide4.xml" Id="R3c48de23db3a455d" /><Relationship Type="http://schemas.openxmlformats.org/officeDocument/2006/relationships/slide" Target="/ppt/slides/slide5.xml" Id="R30ca8c9792444fcb" /><Relationship Type="http://schemas.openxmlformats.org/officeDocument/2006/relationships/slide" Target="/ppt/slides/slide6.xml" Id="R8de5524be14f47c8" /><Relationship Type="http://schemas.openxmlformats.org/officeDocument/2006/relationships/slide" Target="/ppt/slides/slide7.xml" Id="R461da504a121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28089ab214f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b6588902f42bf" /><Relationship Type="http://schemas.openxmlformats.org/officeDocument/2006/relationships/theme" Target="/ppt/slideMasters/theme/theme1.xml" Id="R39c37650d508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2b6588902f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a09d00ac548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224d19ec9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9d53ed07741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212951e7242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77bd534524a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c8c7362d64d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4d435538c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BUSINESS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BUSINESS PARTNERS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HASSANE MOHAMED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920 538 657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BUSINESS PARTNERS AS</a:t>
            </a:r>
          </a:p>
        </p:txBody>
      </p:sp>
    </p:spTree>
  </p:cSld>
  <p:clrMapOvr>
    <a:masterClrMapping xmlns:a="http://schemas.openxmlformats.org/drawingml/2006/main"/>
  </p:clrMapOvr>
</p:sld>
</file>