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9977d3f80f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feb724ec114d6f"/>
  </p:sldMasterIdLst>
  <p:sldIdLst>
    <p:sldId xmlns:r="http://schemas.openxmlformats.org/officeDocument/2006/relationships" id="256" r:id="Rd7e104bfa2db4bd1"/>
    <p:sldId xmlns:r="http://schemas.openxmlformats.org/officeDocument/2006/relationships" id="257" r:id="Rd452333ccc174927"/>
    <p:sldId xmlns:r="http://schemas.openxmlformats.org/officeDocument/2006/relationships" id="258" r:id="Rf1ad0b5a84c14fb7"/>
    <p:sldId xmlns:r="http://schemas.openxmlformats.org/officeDocument/2006/relationships" id="259" r:id="Redfa9ea4901248c2"/>
    <p:sldId xmlns:r="http://schemas.openxmlformats.org/officeDocument/2006/relationships" id="260" r:id="R0569ddd7fbf84d97"/>
    <p:sldId xmlns:r="http://schemas.openxmlformats.org/officeDocument/2006/relationships" id="261" r:id="R7b9d477d7d4340a7"/>
    <p:sldId xmlns:r="http://schemas.openxmlformats.org/officeDocument/2006/relationships" id="262" r:id="R05ae0cbb2d1940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eb724ec114d6f" /><Relationship Type="http://schemas.openxmlformats.org/officeDocument/2006/relationships/slide" Target="/ppt/slides/slide1.xml" Id="Rd7e104bfa2db4bd1" /><Relationship Type="http://schemas.openxmlformats.org/officeDocument/2006/relationships/slide" Target="/ppt/slides/slide2.xml" Id="Rd452333ccc174927" /><Relationship Type="http://schemas.openxmlformats.org/officeDocument/2006/relationships/slide" Target="/ppt/slides/slide3.xml" Id="Rf1ad0b5a84c14fb7" /><Relationship Type="http://schemas.openxmlformats.org/officeDocument/2006/relationships/slide" Target="/ppt/slides/slide4.xml" Id="Redfa9ea4901248c2" /><Relationship Type="http://schemas.openxmlformats.org/officeDocument/2006/relationships/slide" Target="/ppt/slides/slide5.xml" Id="R0569ddd7fbf84d97" /><Relationship Type="http://schemas.openxmlformats.org/officeDocument/2006/relationships/slide" Target="/ppt/slides/slide6.xml" Id="R7b9d477d7d4340a7" /><Relationship Type="http://schemas.openxmlformats.org/officeDocument/2006/relationships/slide" Target="/ppt/slides/slide7.xml" Id="R05ae0cbb2d1940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c872c5e834a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7641a54e047ed" /><Relationship Type="http://schemas.openxmlformats.org/officeDocument/2006/relationships/theme" Target="/ppt/slideMasters/theme/theme1.xml" Id="Ra17a26898a584b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87641a54e0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34100fe6e46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d20afbf344f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9a7724b3746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8a16a2a9b4a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cad6f291448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db743126942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d0a8e534849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BLÅSWIXVEGEN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BLÅSWIXVEGEN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BLÅSWIXVEGEN 3 AS ble etablert [år] og holder til i Hakadal.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BLÅSWIXVEGEN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BLÅSWIXVEGEN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BLÅSWIXVEGEN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2 638 205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1 807 403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599 575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3 990 580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21 160 351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BLÅSWIXVEGEN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BLÅSWIXVEGEN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Gråsteinveien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1487 Hakadal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920 537 375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BLÅSWIXVEGEN 3 AS</a:t>
            </a:r>
          </a:p>
        </p:txBody>
      </p:sp>
    </p:spTree>
  </p:cSld>
  <p:clrMapOvr>
    <a:masterClrMapping xmlns:a="http://schemas.openxmlformats.org/drawingml/2006/main"/>
  </p:clrMapOvr>
</p:sld>
</file>