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1c30d2f4944e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173dd965334153"/>
  </p:sldMasterIdLst>
  <p:sldIdLst>
    <p:sldId xmlns:r="http://schemas.openxmlformats.org/officeDocument/2006/relationships" id="256" r:id="Rca775270a0cb426a"/>
    <p:sldId xmlns:r="http://schemas.openxmlformats.org/officeDocument/2006/relationships" id="257" r:id="R4d7c95a592fe4415"/>
    <p:sldId xmlns:r="http://schemas.openxmlformats.org/officeDocument/2006/relationships" id="258" r:id="R3657c6cc69b744a6"/>
    <p:sldId xmlns:r="http://schemas.openxmlformats.org/officeDocument/2006/relationships" id="259" r:id="Rd9c985819b4b426b"/>
    <p:sldId xmlns:r="http://schemas.openxmlformats.org/officeDocument/2006/relationships" id="260" r:id="R8ed47cef72f34d0f"/>
    <p:sldId xmlns:r="http://schemas.openxmlformats.org/officeDocument/2006/relationships" id="261" r:id="R1e998ed3a1db4fa3"/>
    <p:sldId xmlns:r="http://schemas.openxmlformats.org/officeDocument/2006/relationships" id="262" r:id="R52f6c79c52c842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173dd965334153" /><Relationship Type="http://schemas.openxmlformats.org/officeDocument/2006/relationships/slide" Target="/ppt/slides/slide1.xml" Id="Rca775270a0cb426a" /><Relationship Type="http://schemas.openxmlformats.org/officeDocument/2006/relationships/slide" Target="/ppt/slides/slide2.xml" Id="R4d7c95a592fe4415" /><Relationship Type="http://schemas.openxmlformats.org/officeDocument/2006/relationships/slide" Target="/ppt/slides/slide3.xml" Id="R3657c6cc69b744a6" /><Relationship Type="http://schemas.openxmlformats.org/officeDocument/2006/relationships/slide" Target="/ppt/slides/slide4.xml" Id="Rd9c985819b4b426b" /><Relationship Type="http://schemas.openxmlformats.org/officeDocument/2006/relationships/slide" Target="/ppt/slides/slide5.xml" Id="R8ed47cef72f34d0f" /><Relationship Type="http://schemas.openxmlformats.org/officeDocument/2006/relationships/slide" Target="/ppt/slides/slide6.xml" Id="R1e998ed3a1db4fa3" /><Relationship Type="http://schemas.openxmlformats.org/officeDocument/2006/relationships/slide" Target="/ppt/slides/slide7.xml" Id="R52f6c79c52c842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812ce16d3242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2a46542234104" /><Relationship Type="http://schemas.openxmlformats.org/officeDocument/2006/relationships/theme" Target="/ppt/slideMasters/theme/theme1.xml" Id="R2bfa38917e5e4a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82a465422341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de7ee7b0674e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2e57fa87bc43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ddf4898b644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ee0d05fa244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61748cf99641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c431a044243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929ef5bca49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TM PARTNERSHIPS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PARTNERSHIPS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TM PARTNERSHIPS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PARTNERSHIPS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PARTNERSHIPS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PARTNERSHIPS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−419 434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−419 574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20 688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PARTNERSHIPS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MYRHOLT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PARTNERSHIPS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VIEW Procurator AS, Dronning Eufemias gate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920 537 340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PARTNERSHIPS AS</a:t>
            </a:r>
          </a:p>
        </p:txBody>
      </p:sp>
    </p:spTree>
  </p:cSld>
  <p:clrMapOvr>
    <a:masterClrMapping xmlns:a="http://schemas.openxmlformats.org/drawingml/2006/main"/>
  </p:clrMapOvr>
</p:sld>
</file>