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79156ceb0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6f364940c4799"/>
  </p:sldMasterIdLst>
  <p:sldIdLst>
    <p:sldId xmlns:r="http://schemas.openxmlformats.org/officeDocument/2006/relationships" id="256" r:id="Rb1c61ed14e1440c5"/>
    <p:sldId xmlns:r="http://schemas.openxmlformats.org/officeDocument/2006/relationships" id="257" r:id="Rcd48a4a425084878"/>
    <p:sldId xmlns:r="http://schemas.openxmlformats.org/officeDocument/2006/relationships" id="258" r:id="Rd256ad9486f141b2"/>
    <p:sldId xmlns:r="http://schemas.openxmlformats.org/officeDocument/2006/relationships" id="259" r:id="R27f834ae4dfa4b7e"/>
    <p:sldId xmlns:r="http://schemas.openxmlformats.org/officeDocument/2006/relationships" id="260" r:id="R1a274438fcc44118"/>
    <p:sldId xmlns:r="http://schemas.openxmlformats.org/officeDocument/2006/relationships" id="261" r:id="R34af923d092d41e8"/>
    <p:sldId xmlns:r="http://schemas.openxmlformats.org/officeDocument/2006/relationships" id="262" r:id="R56fb5b460510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6f364940c4799" /><Relationship Type="http://schemas.openxmlformats.org/officeDocument/2006/relationships/slide" Target="/ppt/slides/slide1.xml" Id="Rb1c61ed14e1440c5" /><Relationship Type="http://schemas.openxmlformats.org/officeDocument/2006/relationships/slide" Target="/ppt/slides/slide2.xml" Id="Rcd48a4a425084878" /><Relationship Type="http://schemas.openxmlformats.org/officeDocument/2006/relationships/slide" Target="/ppt/slides/slide3.xml" Id="Rd256ad9486f141b2" /><Relationship Type="http://schemas.openxmlformats.org/officeDocument/2006/relationships/slide" Target="/ppt/slides/slide4.xml" Id="R27f834ae4dfa4b7e" /><Relationship Type="http://schemas.openxmlformats.org/officeDocument/2006/relationships/slide" Target="/ppt/slides/slide5.xml" Id="R1a274438fcc44118" /><Relationship Type="http://schemas.openxmlformats.org/officeDocument/2006/relationships/slide" Target="/ppt/slides/slide6.xml" Id="R34af923d092d41e8" /><Relationship Type="http://schemas.openxmlformats.org/officeDocument/2006/relationships/slide" Target="/ppt/slides/slide7.xml" Id="R56fb5b460510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e722b436041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6f90567b94479" /><Relationship Type="http://schemas.openxmlformats.org/officeDocument/2006/relationships/theme" Target="/ppt/slideMasters/theme/theme1.xml" Id="R99c5eba735434d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6f90567b944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1748df4ed46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be08137f1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39d4d2bf945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b2f30915f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eb43afec4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1e87275244f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5d7983cb145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 MATGLEDE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MATGLEDE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 MATGLEDE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MATGLEDE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MATGLEDE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MATGLEDE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8 236 532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MATGLEDE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FLOTT FOND 1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MEPHESTO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MATGLEDE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920 534 589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MATGLEDE AS</a:t>
            </a:r>
          </a:p>
        </p:txBody>
      </p:sp>
    </p:spTree>
  </p:cSld>
  <p:clrMapOvr>
    <a:masterClrMapping xmlns:a="http://schemas.openxmlformats.org/drawingml/2006/main"/>
  </p:clrMapOvr>
</p:sld>
</file>