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b35e3fb8734e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d81d55c1294180"/>
  </p:sldMasterIdLst>
  <p:sldIdLst>
    <p:sldId xmlns:r="http://schemas.openxmlformats.org/officeDocument/2006/relationships" id="256" r:id="Re474d0e9735748be"/>
    <p:sldId xmlns:r="http://schemas.openxmlformats.org/officeDocument/2006/relationships" id="257" r:id="R3a3a91a83e1b4d8d"/>
    <p:sldId xmlns:r="http://schemas.openxmlformats.org/officeDocument/2006/relationships" id="258" r:id="Rd1fe311086aa4a63"/>
    <p:sldId xmlns:r="http://schemas.openxmlformats.org/officeDocument/2006/relationships" id="259" r:id="R44ac62a415374060"/>
    <p:sldId xmlns:r="http://schemas.openxmlformats.org/officeDocument/2006/relationships" id="260" r:id="R63a8991e7544491d"/>
    <p:sldId xmlns:r="http://schemas.openxmlformats.org/officeDocument/2006/relationships" id="261" r:id="R2ae4e16307f14a8c"/>
    <p:sldId xmlns:r="http://schemas.openxmlformats.org/officeDocument/2006/relationships" id="262" r:id="R3c608ee2c5b24e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d81d55c1294180" /><Relationship Type="http://schemas.openxmlformats.org/officeDocument/2006/relationships/slide" Target="/ppt/slides/slide1.xml" Id="Re474d0e9735748be" /><Relationship Type="http://schemas.openxmlformats.org/officeDocument/2006/relationships/slide" Target="/ppt/slides/slide2.xml" Id="R3a3a91a83e1b4d8d" /><Relationship Type="http://schemas.openxmlformats.org/officeDocument/2006/relationships/slide" Target="/ppt/slides/slide3.xml" Id="Rd1fe311086aa4a63" /><Relationship Type="http://schemas.openxmlformats.org/officeDocument/2006/relationships/slide" Target="/ppt/slides/slide4.xml" Id="R44ac62a415374060" /><Relationship Type="http://schemas.openxmlformats.org/officeDocument/2006/relationships/slide" Target="/ppt/slides/slide5.xml" Id="R63a8991e7544491d" /><Relationship Type="http://schemas.openxmlformats.org/officeDocument/2006/relationships/slide" Target="/ppt/slides/slide6.xml" Id="R2ae4e16307f14a8c" /><Relationship Type="http://schemas.openxmlformats.org/officeDocument/2006/relationships/slide" Target="/ppt/slides/slide7.xml" Id="R3c608ee2c5b24e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a739f4e71844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0ba62024a4f0a" /><Relationship Type="http://schemas.openxmlformats.org/officeDocument/2006/relationships/theme" Target="/ppt/slideMasters/theme/theme1.xml" Id="R7bd50eb855714e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d0ba62024a4f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091c6f1cb41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2a9b437a348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9314c537c40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5cb8dc39f4c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e664eff954f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3bf5981bc40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5a41ef0824e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 BY PROSJEKTLEDELSE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BY PROSJEKTLEDELSE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 BY PROSJEKTLEDELSE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BY PROSJEKTLEDELSE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BY PROSJEKTLEDELSE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BY PROSJEKTLEDELSE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728 479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756 201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BY PROSJEKTLEDELSE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BY PROSJEKTLEDELSE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920 533 175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BY PROSJEKTLEDELSE AS</a:t>
            </a:r>
          </a:p>
        </p:txBody>
      </p:sp>
    </p:spTree>
  </p:cSld>
  <p:clrMapOvr>
    <a:masterClrMapping xmlns:a="http://schemas.openxmlformats.org/drawingml/2006/main"/>
  </p:clrMapOvr>
</p:sld>
</file>