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c24c875a59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4e36bc43d47d6"/>
  </p:sldMasterIdLst>
  <p:sldIdLst>
    <p:sldId xmlns:r="http://schemas.openxmlformats.org/officeDocument/2006/relationships" id="256" r:id="Ra45a4ce9869b49c2"/>
    <p:sldId xmlns:r="http://schemas.openxmlformats.org/officeDocument/2006/relationships" id="257" r:id="R2b02c09f9904408b"/>
    <p:sldId xmlns:r="http://schemas.openxmlformats.org/officeDocument/2006/relationships" id="258" r:id="R7c0e68c031834d0e"/>
    <p:sldId xmlns:r="http://schemas.openxmlformats.org/officeDocument/2006/relationships" id="259" r:id="R91ee3eceabed4cdc"/>
    <p:sldId xmlns:r="http://schemas.openxmlformats.org/officeDocument/2006/relationships" id="260" r:id="Rd59129f82a3d477e"/>
    <p:sldId xmlns:r="http://schemas.openxmlformats.org/officeDocument/2006/relationships" id="261" r:id="Ra8eb5eccf0a340ed"/>
    <p:sldId xmlns:r="http://schemas.openxmlformats.org/officeDocument/2006/relationships" id="262" r:id="Ra4133951fac548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4e36bc43d47d6" /><Relationship Type="http://schemas.openxmlformats.org/officeDocument/2006/relationships/slide" Target="/ppt/slides/slide1.xml" Id="Ra45a4ce9869b49c2" /><Relationship Type="http://schemas.openxmlformats.org/officeDocument/2006/relationships/slide" Target="/ppt/slides/slide2.xml" Id="R2b02c09f9904408b" /><Relationship Type="http://schemas.openxmlformats.org/officeDocument/2006/relationships/slide" Target="/ppt/slides/slide3.xml" Id="R7c0e68c031834d0e" /><Relationship Type="http://schemas.openxmlformats.org/officeDocument/2006/relationships/slide" Target="/ppt/slides/slide4.xml" Id="R91ee3eceabed4cdc" /><Relationship Type="http://schemas.openxmlformats.org/officeDocument/2006/relationships/slide" Target="/ppt/slides/slide5.xml" Id="Rd59129f82a3d477e" /><Relationship Type="http://schemas.openxmlformats.org/officeDocument/2006/relationships/slide" Target="/ppt/slides/slide6.xml" Id="Ra8eb5eccf0a340ed" /><Relationship Type="http://schemas.openxmlformats.org/officeDocument/2006/relationships/slide" Target="/ppt/slides/slide7.xml" Id="Ra4133951fac548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f75c8f818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7883d93544f56" /><Relationship Type="http://schemas.openxmlformats.org/officeDocument/2006/relationships/theme" Target="/ppt/slideMasters/theme/theme1.xml" Id="Rcd4d2d42a8ce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7883d93544f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dfa08b0ec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ff99d719c42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362de92ea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ba35b02b5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bf6f5387540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a8feecffa48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87a15966442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HERBERGVEIEN 2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1 749 964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−149 154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1 384 662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6 770 950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AUTOMOBILFORBUND AVD.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Herbergveien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1710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920 527 264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HERBERGVEIEN 2 AS</a:t>
            </a:r>
          </a:p>
        </p:txBody>
      </p:sp>
    </p:spTree>
  </p:cSld>
  <p:clrMapOvr>
    <a:masterClrMapping xmlns:a="http://schemas.openxmlformats.org/drawingml/2006/main"/>
  </p:clrMapOvr>
</p:sld>
</file>