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18b29d81d6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01f2afc42e487d"/>
  </p:sldMasterIdLst>
  <p:sldIdLst>
    <p:sldId xmlns:r="http://schemas.openxmlformats.org/officeDocument/2006/relationships" id="256" r:id="R7d46614397c64793"/>
    <p:sldId xmlns:r="http://schemas.openxmlformats.org/officeDocument/2006/relationships" id="257" r:id="R87cd53de57a644ec"/>
    <p:sldId xmlns:r="http://schemas.openxmlformats.org/officeDocument/2006/relationships" id="258" r:id="Rf6c9fed6bc084e19"/>
    <p:sldId xmlns:r="http://schemas.openxmlformats.org/officeDocument/2006/relationships" id="259" r:id="R0dc336834abc4ab4"/>
    <p:sldId xmlns:r="http://schemas.openxmlformats.org/officeDocument/2006/relationships" id="260" r:id="R62bfac34c69d48b5"/>
    <p:sldId xmlns:r="http://schemas.openxmlformats.org/officeDocument/2006/relationships" id="261" r:id="R34530be7e21a4e1d"/>
    <p:sldId xmlns:r="http://schemas.openxmlformats.org/officeDocument/2006/relationships" id="262" r:id="R9d680c57cac9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1f2afc42e487d" /><Relationship Type="http://schemas.openxmlformats.org/officeDocument/2006/relationships/slide" Target="/ppt/slides/slide1.xml" Id="R7d46614397c64793" /><Relationship Type="http://schemas.openxmlformats.org/officeDocument/2006/relationships/slide" Target="/ppt/slides/slide2.xml" Id="R87cd53de57a644ec" /><Relationship Type="http://schemas.openxmlformats.org/officeDocument/2006/relationships/slide" Target="/ppt/slides/slide3.xml" Id="Rf6c9fed6bc084e19" /><Relationship Type="http://schemas.openxmlformats.org/officeDocument/2006/relationships/slide" Target="/ppt/slides/slide4.xml" Id="R0dc336834abc4ab4" /><Relationship Type="http://schemas.openxmlformats.org/officeDocument/2006/relationships/slide" Target="/ppt/slides/slide5.xml" Id="R62bfac34c69d48b5" /><Relationship Type="http://schemas.openxmlformats.org/officeDocument/2006/relationships/slide" Target="/ppt/slides/slide6.xml" Id="R34530be7e21a4e1d" /><Relationship Type="http://schemas.openxmlformats.org/officeDocument/2006/relationships/slide" Target="/ppt/slides/slide7.xml" Id="R9d680c57cac9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507be946447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ee88388914d22" /><Relationship Type="http://schemas.openxmlformats.org/officeDocument/2006/relationships/theme" Target="/ppt/slideMasters/theme/theme1.xml" Id="R4c9ce49a0e0044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7ee8838891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960096c6e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926007402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b3e2bf9ae44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0fcb3918a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4b8ea9dac4e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5a65171ad49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2c25b5f044e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HØYANGER TRELAST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HØYANGER TRELAST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HØYANGER TRELAST HOLDING AS ble etablert [år] og holder til i Høyanger.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HØYANGER TRELAST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HØYANGER TRELAST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HØYANGER TRELAST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1 940 449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24 963 915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25 716 978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HØYANGER TRELAST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ØREN FRODE  –  89,7 %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ØREN PER P  –  10,3 %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HØYANGER TRELAST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6993 Høyanger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920 522 114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HØYANGER TRELAST HOLDING AS</a:t>
            </a:r>
          </a:p>
        </p:txBody>
      </p:sp>
    </p:spTree>
  </p:cSld>
  <p:clrMapOvr>
    <a:masterClrMapping xmlns:a="http://schemas.openxmlformats.org/drawingml/2006/main"/>
  </p:clrMapOvr>
</p:sld>
</file>