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0a47f03d344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767db694d4ac2"/>
  </p:sldMasterIdLst>
  <p:sldIdLst>
    <p:sldId xmlns:r="http://schemas.openxmlformats.org/officeDocument/2006/relationships" id="256" r:id="R0bdf609e2cd64775"/>
    <p:sldId xmlns:r="http://schemas.openxmlformats.org/officeDocument/2006/relationships" id="257" r:id="Racd0830e0d4c411f"/>
    <p:sldId xmlns:r="http://schemas.openxmlformats.org/officeDocument/2006/relationships" id="258" r:id="Rd4c7671ffbaf411c"/>
    <p:sldId xmlns:r="http://schemas.openxmlformats.org/officeDocument/2006/relationships" id="259" r:id="R054b2287fc624a53"/>
    <p:sldId xmlns:r="http://schemas.openxmlformats.org/officeDocument/2006/relationships" id="260" r:id="R066bf250c5da4d73"/>
    <p:sldId xmlns:r="http://schemas.openxmlformats.org/officeDocument/2006/relationships" id="261" r:id="R7b63f34ddd404825"/>
    <p:sldId xmlns:r="http://schemas.openxmlformats.org/officeDocument/2006/relationships" id="262" r:id="Re32144f4570b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767db694d4ac2" /><Relationship Type="http://schemas.openxmlformats.org/officeDocument/2006/relationships/slide" Target="/ppt/slides/slide1.xml" Id="R0bdf609e2cd64775" /><Relationship Type="http://schemas.openxmlformats.org/officeDocument/2006/relationships/slide" Target="/ppt/slides/slide2.xml" Id="Racd0830e0d4c411f" /><Relationship Type="http://schemas.openxmlformats.org/officeDocument/2006/relationships/slide" Target="/ppt/slides/slide3.xml" Id="Rd4c7671ffbaf411c" /><Relationship Type="http://schemas.openxmlformats.org/officeDocument/2006/relationships/slide" Target="/ppt/slides/slide4.xml" Id="R054b2287fc624a53" /><Relationship Type="http://schemas.openxmlformats.org/officeDocument/2006/relationships/slide" Target="/ppt/slides/slide5.xml" Id="R066bf250c5da4d73" /><Relationship Type="http://schemas.openxmlformats.org/officeDocument/2006/relationships/slide" Target="/ppt/slides/slide6.xml" Id="R7b63f34ddd404825" /><Relationship Type="http://schemas.openxmlformats.org/officeDocument/2006/relationships/slide" Target="/ppt/slides/slide7.xml" Id="Re32144f4570b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a0e77dd2948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bf5755f84117" /><Relationship Type="http://schemas.openxmlformats.org/officeDocument/2006/relationships/theme" Target="/ppt/slideMasters/theme/theme1.xml" Id="Rbf8385e490d4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bbf5755f8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4afd967e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16fa4c53f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30a05e41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24758671e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716efcb63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ba549ec8e40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f95b24f91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460 635 623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−43 226 421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−31 666 214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−19 842 298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261 407 140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920 520 146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AS</a:t>
            </a:r>
          </a:p>
        </p:txBody>
      </p:sp>
    </p:spTree>
  </p:cSld>
  <p:clrMapOvr>
    <a:masterClrMapping xmlns:a="http://schemas.openxmlformats.org/drawingml/2006/main"/>
  </p:clrMapOvr>
</p:sld>
</file>