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1c5e64c77642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a7a552c006476a"/>
  </p:sldMasterIdLst>
  <p:sldIdLst>
    <p:sldId xmlns:r="http://schemas.openxmlformats.org/officeDocument/2006/relationships" id="256" r:id="Rab3dfdde384542fb"/>
    <p:sldId xmlns:r="http://schemas.openxmlformats.org/officeDocument/2006/relationships" id="257" r:id="R36da30efdd014e7c"/>
    <p:sldId xmlns:r="http://schemas.openxmlformats.org/officeDocument/2006/relationships" id="258" r:id="R6bbe128c7a7f440e"/>
    <p:sldId xmlns:r="http://schemas.openxmlformats.org/officeDocument/2006/relationships" id="259" r:id="R6c14ca5348b74334"/>
    <p:sldId xmlns:r="http://schemas.openxmlformats.org/officeDocument/2006/relationships" id="260" r:id="R5ae717240e1c47ac"/>
    <p:sldId xmlns:r="http://schemas.openxmlformats.org/officeDocument/2006/relationships" id="261" r:id="R30bfe36b3d044bdf"/>
    <p:sldId xmlns:r="http://schemas.openxmlformats.org/officeDocument/2006/relationships" id="262" r:id="Rcb42c228240f40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a7a552c006476a" /><Relationship Type="http://schemas.openxmlformats.org/officeDocument/2006/relationships/slide" Target="/ppt/slides/slide1.xml" Id="Rab3dfdde384542fb" /><Relationship Type="http://schemas.openxmlformats.org/officeDocument/2006/relationships/slide" Target="/ppt/slides/slide2.xml" Id="R36da30efdd014e7c" /><Relationship Type="http://schemas.openxmlformats.org/officeDocument/2006/relationships/slide" Target="/ppt/slides/slide3.xml" Id="R6bbe128c7a7f440e" /><Relationship Type="http://schemas.openxmlformats.org/officeDocument/2006/relationships/slide" Target="/ppt/slides/slide4.xml" Id="R6c14ca5348b74334" /><Relationship Type="http://schemas.openxmlformats.org/officeDocument/2006/relationships/slide" Target="/ppt/slides/slide5.xml" Id="R5ae717240e1c47ac" /><Relationship Type="http://schemas.openxmlformats.org/officeDocument/2006/relationships/slide" Target="/ppt/slides/slide6.xml" Id="R30bfe36b3d044bdf" /><Relationship Type="http://schemas.openxmlformats.org/officeDocument/2006/relationships/slide" Target="/ppt/slides/slide7.xml" Id="Rcb42c228240f40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8923183dfd4f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15de2ecab404a" /><Relationship Type="http://schemas.openxmlformats.org/officeDocument/2006/relationships/theme" Target="/ppt/slideMasters/theme/theme1.xml" Id="Refdad196ead242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315de2ecab40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0f3cff14b45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ca48769d641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a9366e04b48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61d655c8a4d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f7d3958b841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09752e2e741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5b083f0c743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FRAVIA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244 942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132 287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3 970 339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46 944 405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60 074 187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MIKKEL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Fredriksborgveien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920 514 413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