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fda43e342d49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c66d6a0c34309"/>
  </p:sldMasterIdLst>
  <p:sldIdLst>
    <p:sldId xmlns:r="http://schemas.openxmlformats.org/officeDocument/2006/relationships" id="256" r:id="R825127ce119a49a4"/>
    <p:sldId xmlns:r="http://schemas.openxmlformats.org/officeDocument/2006/relationships" id="257" r:id="Rcb38f3686d104e48"/>
    <p:sldId xmlns:r="http://schemas.openxmlformats.org/officeDocument/2006/relationships" id="258" r:id="R039df6155e014201"/>
    <p:sldId xmlns:r="http://schemas.openxmlformats.org/officeDocument/2006/relationships" id="259" r:id="Ra8a96bb818fa464a"/>
    <p:sldId xmlns:r="http://schemas.openxmlformats.org/officeDocument/2006/relationships" id="260" r:id="R18c53d60ea4545b7"/>
    <p:sldId xmlns:r="http://schemas.openxmlformats.org/officeDocument/2006/relationships" id="261" r:id="Rdbffe92e4b854ddb"/>
    <p:sldId xmlns:r="http://schemas.openxmlformats.org/officeDocument/2006/relationships" id="262" r:id="Rdc0f6f2e9bdc42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c66d6a0c34309" /><Relationship Type="http://schemas.openxmlformats.org/officeDocument/2006/relationships/slide" Target="/ppt/slides/slide1.xml" Id="R825127ce119a49a4" /><Relationship Type="http://schemas.openxmlformats.org/officeDocument/2006/relationships/slide" Target="/ppt/slides/slide2.xml" Id="Rcb38f3686d104e48" /><Relationship Type="http://schemas.openxmlformats.org/officeDocument/2006/relationships/slide" Target="/ppt/slides/slide3.xml" Id="R039df6155e014201" /><Relationship Type="http://schemas.openxmlformats.org/officeDocument/2006/relationships/slide" Target="/ppt/slides/slide4.xml" Id="Ra8a96bb818fa464a" /><Relationship Type="http://schemas.openxmlformats.org/officeDocument/2006/relationships/slide" Target="/ppt/slides/slide5.xml" Id="R18c53d60ea4545b7" /><Relationship Type="http://schemas.openxmlformats.org/officeDocument/2006/relationships/slide" Target="/ppt/slides/slide6.xml" Id="Rdbffe92e4b854ddb" /><Relationship Type="http://schemas.openxmlformats.org/officeDocument/2006/relationships/slide" Target="/ppt/slides/slide7.xml" Id="Rdc0f6f2e9bdc42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b17a84a1349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53c121a1a4da3" /><Relationship Type="http://schemas.openxmlformats.org/officeDocument/2006/relationships/theme" Target="/ppt/slideMasters/theme/theme1.xml" Id="R24a73da1da964e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153c121a1a4d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1e6ecefe847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b12d5c83941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380bdf52045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8559a45fc4b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711d71ad94a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e2c72604d4a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94f33c5364b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VENDU DIGITAL PRODUCTS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DIGITAL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VENDU DIGITAL PRODUCTS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DIGITAL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DIGITAL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DIGITAL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1 675 976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−3 563 189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−3 504 175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−7 030 667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6 726 018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DIGITAL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VENDU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DIGITAL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920 504 140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VENDU DIGITAL PRODUCTS AS</a:t>
            </a:r>
          </a:p>
        </p:txBody>
      </p:sp>
    </p:spTree>
  </p:cSld>
  <p:clrMapOvr>
    <a:masterClrMapping xmlns:a="http://schemas.openxmlformats.org/drawingml/2006/main"/>
  </p:clrMapOvr>
</p:sld>
</file>