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20b6845eb740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74b6b48c1643a7"/>
  </p:sldMasterIdLst>
  <p:sldIdLst>
    <p:sldId xmlns:r="http://schemas.openxmlformats.org/officeDocument/2006/relationships" id="256" r:id="Rba58b1e73cfb4a29"/>
    <p:sldId xmlns:r="http://schemas.openxmlformats.org/officeDocument/2006/relationships" id="257" r:id="R34b246af69e1493d"/>
    <p:sldId xmlns:r="http://schemas.openxmlformats.org/officeDocument/2006/relationships" id="258" r:id="Rc2558710faac4ca3"/>
    <p:sldId xmlns:r="http://schemas.openxmlformats.org/officeDocument/2006/relationships" id="259" r:id="R14106e7f7ac24163"/>
    <p:sldId xmlns:r="http://schemas.openxmlformats.org/officeDocument/2006/relationships" id="260" r:id="Rc08a9d21e6a64421"/>
    <p:sldId xmlns:r="http://schemas.openxmlformats.org/officeDocument/2006/relationships" id="261" r:id="Rba9ad6beeb2a47c5"/>
    <p:sldId xmlns:r="http://schemas.openxmlformats.org/officeDocument/2006/relationships" id="262" r:id="Rd7a82dff244746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74b6b48c1643a7" /><Relationship Type="http://schemas.openxmlformats.org/officeDocument/2006/relationships/slide" Target="/ppt/slides/slide1.xml" Id="Rba58b1e73cfb4a29" /><Relationship Type="http://schemas.openxmlformats.org/officeDocument/2006/relationships/slide" Target="/ppt/slides/slide2.xml" Id="R34b246af69e1493d" /><Relationship Type="http://schemas.openxmlformats.org/officeDocument/2006/relationships/slide" Target="/ppt/slides/slide3.xml" Id="Rc2558710faac4ca3" /><Relationship Type="http://schemas.openxmlformats.org/officeDocument/2006/relationships/slide" Target="/ppt/slides/slide4.xml" Id="R14106e7f7ac24163" /><Relationship Type="http://schemas.openxmlformats.org/officeDocument/2006/relationships/slide" Target="/ppt/slides/slide5.xml" Id="Rc08a9d21e6a64421" /><Relationship Type="http://schemas.openxmlformats.org/officeDocument/2006/relationships/slide" Target="/ppt/slides/slide6.xml" Id="Rba9ad6beeb2a47c5" /><Relationship Type="http://schemas.openxmlformats.org/officeDocument/2006/relationships/slide" Target="/ppt/slides/slide7.xml" Id="Rd7a82dff244746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62bf4b8c2b4e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ed93ed33e4631" /><Relationship Type="http://schemas.openxmlformats.org/officeDocument/2006/relationships/theme" Target="/ppt/slideMasters/theme/theme1.xml" Id="R9f0c3e48585e47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aed93ed33e46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144295f6f48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5b0cff9704d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5945b87734b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4061a4a5845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b115bc63447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2f85f947140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8b756b31844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FURUBORG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FURUBORG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665 776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699 433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FURUBORG 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Bruksenhetsnummer H0205, Blokkhusgata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920 501 036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FURUBORG AS</a:t>
            </a:r>
          </a:p>
        </p:txBody>
      </p:sp>
    </p:spTree>
  </p:cSld>
  <p:clrMapOvr>
    <a:masterClrMapping xmlns:a="http://schemas.openxmlformats.org/drawingml/2006/main"/>
  </p:clrMapOvr>
</p:sld>
</file>