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323906dfb2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8ede024ce4109"/>
  </p:sldMasterIdLst>
  <p:sldIdLst>
    <p:sldId xmlns:r="http://schemas.openxmlformats.org/officeDocument/2006/relationships" id="256" r:id="R3840b3effa534770"/>
    <p:sldId xmlns:r="http://schemas.openxmlformats.org/officeDocument/2006/relationships" id="257" r:id="Ra94e8c7497c542e6"/>
    <p:sldId xmlns:r="http://schemas.openxmlformats.org/officeDocument/2006/relationships" id="258" r:id="R0a985fbfc26e4706"/>
    <p:sldId xmlns:r="http://schemas.openxmlformats.org/officeDocument/2006/relationships" id="259" r:id="Ra90cf25033b349b5"/>
    <p:sldId xmlns:r="http://schemas.openxmlformats.org/officeDocument/2006/relationships" id="260" r:id="R07836b93c6a44cb4"/>
    <p:sldId xmlns:r="http://schemas.openxmlformats.org/officeDocument/2006/relationships" id="261" r:id="R462d127a89ef42d7"/>
    <p:sldId xmlns:r="http://schemas.openxmlformats.org/officeDocument/2006/relationships" id="262" r:id="R6b0131d14ccc41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8ede024ce4109" /><Relationship Type="http://schemas.openxmlformats.org/officeDocument/2006/relationships/slide" Target="/ppt/slides/slide1.xml" Id="R3840b3effa534770" /><Relationship Type="http://schemas.openxmlformats.org/officeDocument/2006/relationships/slide" Target="/ppt/slides/slide2.xml" Id="Ra94e8c7497c542e6" /><Relationship Type="http://schemas.openxmlformats.org/officeDocument/2006/relationships/slide" Target="/ppt/slides/slide3.xml" Id="R0a985fbfc26e4706" /><Relationship Type="http://schemas.openxmlformats.org/officeDocument/2006/relationships/slide" Target="/ppt/slides/slide4.xml" Id="Ra90cf25033b349b5" /><Relationship Type="http://schemas.openxmlformats.org/officeDocument/2006/relationships/slide" Target="/ppt/slides/slide5.xml" Id="R07836b93c6a44cb4" /><Relationship Type="http://schemas.openxmlformats.org/officeDocument/2006/relationships/slide" Target="/ppt/slides/slide6.xml" Id="R462d127a89ef42d7" /><Relationship Type="http://schemas.openxmlformats.org/officeDocument/2006/relationships/slide" Target="/ppt/slides/slide7.xml" Id="R6b0131d14ccc41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1b459d3194a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18d6e0a7149c0" /><Relationship Type="http://schemas.openxmlformats.org/officeDocument/2006/relationships/theme" Target="/ppt/slideMasters/theme/theme1.xml" Id="Rea681ab2b6f54e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918d6e0a7149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a825b366348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f41e3da5948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f0f14c64e4d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58486f7f349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95a2afee54f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621c322f0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ddf2a4f4e4b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CECC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CECC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CECC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CECC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CECC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CECC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CECC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CECC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Krognessvegen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cecca_83@hotmail.com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920 498 671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CECC AS</a:t>
            </a:r>
          </a:p>
        </p:txBody>
      </p:sp>
    </p:spTree>
  </p:cSld>
  <p:clrMapOvr>
    <a:masterClrMapping xmlns:a="http://schemas.openxmlformats.org/drawingml/2006/main"/>
  </p:clrMapOvr>
</p:sld>
</file>