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f39373bd274f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9c7a07f206474b"/>
  </p:sldMasterIdLst>
  <p:sldIdLst>
    <p:sldId xmlns:r="http://schemas.openxmlformats.org/officeDocument/2006/relationships" id="256" r:id="R38095e57701741ff"/>
    <p:sldId xmlns:r="http://schemas.openxmlformats.org/officeDocument/2006/relationships" id="257" r:id="R8b6317b9a6604d37"/>
    <p:sldId xmlns:r="http://schemas.openxmlformats.org/officeDocument/2006/relationships" id="258" r:id="R6caf90ff60624310"/>
    <p:sldId xmlns:r="http://schemas.openxmlformats.org/officeDocument/2006/relationships" id="259" r:id="R2c3c8d0c74c44a1c"/>
    <p:sldId xmlns:r="http://schemas.openxmlformats.org/officeDocument/2006/relationships" id="260" r:id="R3d2ecae7532d4bea"/>
    <p:sldId xmlns:r="http://schemas.openxmlformats.org/officeDocument/2006/relationships" id="261" r:id="Rb96c7d0e70a947c2"/>
    <p:sldId xmlns:r="http://schemas.openxmlformats.org/officeDocument/2006/relationships" id="262" r:id="R1ea6a858078a4b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9c7a07f206474b" /><Relationship Type="http://schemas.openxmlformats.org/officeDocument/2006/relationships/slide" Target="/ppt/slides/slide1.xml" Id="R38095e57701741ff" /><Relationship Type="http://schemas.openxmlformats.org/officeDocument/2006/relationships/slide" Target="/ppt/slides/slide2.xml" Id="R8b6317b9a6604d37" /><Relationship Type="http://schemas.openxmlformats.org/officeDocument/2006/relationships/slide" Target="/ppt/slides/slide3.xml" Id="R6caf90ff60624310" /><Relationship Type="http://schemas.openxmlformats.org/officeDocument/2006/relationships/slide" Target="/ppt/slides/slide4.xml" Id="R2c3c8d0c74c44a1c" /><Relationship Type="http://schemas.openxmlformats.org/officeDocument/2006/relationships/slide" Target="/ppt/slides/slide5.xml" Id="R3d2ecae7532d4bea" /><Relationship Type="http://schemas.openxmlformats.org/officeDocument/2006/relationships/slide" Target="/ppt/slides/slide6.xml" Id="Rb96c7d0e70a947c2" /><Relationship Type="http://schemas.openxmlformats.org/officeDocument/2006/relationships/slide" Target="/ppt/slides/slide7.xml" Id="R1ea6a858078a4b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2073f7e89c4e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acbfb57cc401a" /><Relationship Type="http://schemas.openxmlformats.org/officeDocument/2006/relationships/theme" Target="/ppt/slideMasters/theme/theme1.xml" Id="R055381e485d741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5acbfb57cc40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0e0cb410e48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5b50d13904c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9041ee4d448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6ac6de77b4c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fc97eea7e45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5feabdfc346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cba8b86554f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CASTLE HILLS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HILLS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CASTLE HILLS AS ble etablert [år] og holder til i Ågotnes.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HILLS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HILLS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HILLS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58 218 008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9 950 741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7 570 935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25 026 431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33 157 666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HILLS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VINDENES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HILLS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Kvernatunvegen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5347 Ågotnes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kjettingjan@gmail.com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920 498 175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HILLS AS</a:t>
            </a:r>
          </a:p>
        </p:txBody>
      </p:sp>
    </p:spTree>
  </p:cSld>
  <p:clrMapOvr>
    <a:masterClrMapping xmlns:a="http://schemas.openxmlformats.org/drawingml/2006/main"/>
  </p:clrMapOvr>
</p:sld>
</file>