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584517e84b45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99bf0ddb084eb6"/>
  </p:sldMasterIdLst>
  <p:sldIdLst>
    <p:sldId xmlns:r="http://schemas.openxmlformats.org/officeDocument/2006/relationships" id="256" r:id="R5038416491334b5f"/>
    <p:sldId xmlns:r="http://schemas.openxmlformats.org/officeDocument/2006/relationships" id="257" r:id="Redf6966c4b57409f"/>
    <p:sldId xmlns:r="http://schemas.openxmlformats.org/officeDocument/2006/relationships" id="258" r:id="R88c3dad6ba774490"/>
    <p:sldId xmlns:r="http://schemas.openxmlformats.org/officeDocument/2006/relationships" id="259" r:id="R59ce1ff9bc224307"/>
    <p:sldId xmlns:r="http://schemas.openxmlformats.org/officeDocument/2006/relationships" id="260" r:id="Rfeddb9812e484dbb"/>
    <p:sldId xmlns:r="http://schemas.openxmlformats.org/officeDocument/2006/relationships" id="261" r:id="R8244ac3b8a71482c"/>
    <p:sldId xmlns:r="http://schemas.openxmlformats.org/officeDocument/2006/relationships" id="262" r:id="R3161960769374e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99bf0ddb084eb6" /><Relationship Type="http://schemas.openxmlformats.org/officeDocument/2006/relationships/slide" Target="/ppt/slides/slide1.xml" Id="R5038416491334b5f" /><Relationship Type="http://schemas.openxmlformats.org/officeDocument/2006/relationships/slide" Target="/ppt/slides/slide2.xml" Id="Redf6966c4b57409f" /><Relationship Type="http://schemas.openxmlformats.org/officeDocument/2006/relationships/slide" Target="/ppt/slides/slide3.xml" Id="R88c3dad6ba774490" /><Relationship Type="http://schemas.openxmlformats.org/officeDocument/2006/relationships/slide" Target="/ppt/slides/slide4.xml" Id="R59ce1ff9bc224307" /><Relationship Type="http://schemas.openxmlformats.org/officeDocument/2006/relationships/slide" Target="/ppt/slides/slide5.xml" Id="Rfeddb9812e484dbb" /><Relationship Type="http://schemas.openxmlformats.org/officeDocument/2006/relationships/slide" Target="/ppt/slides/slide6.xml" Id="R8244ac3b8a71482c" /><Relationship Type="http://schemas.openxmlformats.org/officeDocument/2006/relationships/slide" Target="/ppt/slides/slide7.xml" Id="R3161960769374e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c0c1a0e55847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b0fdde6184cde" /><Relationship Type="http://schemas.openxmlformats.org/officeDocument/2006/relationships/theme" Target="/ppt/slideMasters/theme/theme1.xml" Id="R8c035c44936446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fb0fdde6184c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15cb1ecdd4d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f3dc1a07c46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7f532d9d24d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f259316f541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c0b0060264a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3eab3d02b4a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dfcfddf0740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ARKO EIVIND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ARKO EIVIND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ARKO EIVIND AS ble etablert [år] og holder til i Bøverbru.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ARKO EIVIND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ARKO EIVIND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ARKO EIVIND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590 942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2 586 636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2 596 733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ARKO EIVIND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GJESTRUM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ARKO EIVIND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Nærstenvegen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2846 Bøverbru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920 490 751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ARKO EIVIND AS</a:t>
            </a:r>
          </a:p>
        </p:txBody>
      </p:sp>
    </p:spTree>
  </p:cSld>
  <p:clrMapOvr>
    <a:masterClrMapping xmlns:a="http://schemas.openxmlformats.org/drawingml/2006/main"/>
  </p:clrMapOvr>
</p:sld>
</file>