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da1d4668bb48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6a24312c3e4307"/>
  </p:sldMasterIdLst>
  <p:sldIdLst>
    <p:sldId xmlns:r="http://schemas.openxmlformats.org/officeDocument/2006/relationships" id="256" r:id="R8579fd85d24f407f"/>
    <p:sldId xmlns:r="http://schemas.openxmlformats.org/officeDocument/2006/relationships" id="257" r:id="R8c4a20d9609e4529"/>
    <p:sldId xmlns:r="http://schemas.openxmlformats.org/officeDocument/2006/relationships" id="258" r:id="R2ee337b3f8974e2b"/>
    <p:sldId xmlns:r="http://schemas.openxmlformats.org/officeDocument/2006/relationships" id="259" r:id="R29656563103b492b"/>
    <p:sldId xmlns:r="http://schemas.openxmlformats.org/officeDocument/2006/relationships" id="260" r:id="R0176c0b70a1d4558"/>
    <p:sldId xmlns:r="http://schemas.openxmlformats.org/officeDocument/2006/relationships" id="261" r:id="Ree4da9ec6adc4a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a24312c3e4307" /><Relationship Type="http://schemas.openxmlformats.org/officeDocument/2006/relationships/slide" Target="/ppt/slides/slide1.xml" Id="R8579fd85d24f407f" /><Relationship Type="http://schemas.openxmlformats.org/officeDocument/2006/relationships/slide" Target="/ppt/slides/slide2.xml" Id="R8c4a20d9609e4529" /><Relationship Type="http://schemas.openxmlformats.org/officeDocument/2006/relationships/slide" Target="/ppt/slides/slide3.xml" Id="R2ee337b3f8974e2b" /><Relationship Type="http://schemas.openxmlformats.org/officeDocument/2006/relationships/slide" Target="/ppt/slides/slide4.xml" Id="R29656563103b492b" /><Relationship Type="http://schemas.openxmlformats.org/officeDocument/2006/relationships/slide" Target="/ppt/slides/slide5.xml" Id="R0176c0b70a1d4558" /><Relationship Type="http://schemas.openxmlformats.org/officeDocument/2006/relationships/slide" Target="/ppt/slides/slide6.xml" Id="Ree4da9ec6adc4a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f20a6aeea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b1237eee647b9" /><Relationship Type="http://schemas.openxmlformats.org/officeDocument/2006/relationships/theme" Target="/ppt/slideMasters/theme/theme1.xml" Id="R2302d68d2bd748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b1237eee647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13c22398e4f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d5ceba58f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551483bc043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59b1d41c945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98d89012b4b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854921679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MURHÅNDTVERK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MURHÅNDTVERK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MURHÅNDTVERK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MURHÅNDTVERK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MURHÅNDTVERK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MURHÅNDTVERK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MURHÅNDTVERK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920 489 095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MURHÅNDTVERK AS</a:t>
            </a:r>
          </a:p>
        </p:txBody>
      </p:sp>
    </p:spTree>
  </p:cSld>
  <p:clrMapOvr>
    <a:masterClrMapping xmlns:a="http://schemas.openxmlformats.org/drawingml/2006/main"/>
  </p:clrMapOvr>
</p:sld>
</file>