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4f778ef72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50542c8014a1d"/>
  </p:sldMasterIdLst>
  <p:sldIdLst>
    <p:sldId xmlns:r="http://schemas.openxmlformats.org/officeDocument/2006/relationships" id="256" r:id="R8384c315cad143ac"/>
    <p:sldId xmlns:r="http://schemas.openxmlformats.org/officeDocument/2006/relationships" id="257" r:id="R525f6de1e6854f42"/>
    <p:sldId xmlns:r="http://schemas.openxmlformats.org/officeDocument/2006/relationships" id="258" r:id="Rcf85a26923b6473e"/>
    <p:sldId xmlns:r="http://schemas.openxmlformats.org/officeDocument/2006/relationships" id="259" r:id="Rf8eb30f65a724c80"/>
    <p:sldId xmlns:r="http://schemas.openxmlformats.org/officeDocument/2006/relationships" id="260" r:id="Rba112c5b4aa645f1"/>
    <p:sldId xmlns:r="http://schemas.openxmlformats.org/officeDocument/2006/relationships" id="261" r:id="Rcf81bdd46930487c"/>
    <p:sldId xmlns:r="http://schemas.openxmlformats.org/officeDocument/2006/relationships" id="262" r:id="Rbc5ee7c7c92f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50542c8014a1d" /><Relationship Type="http://schemas.openxmlformats.org/officeDocument/2006/relationships/slide" Target="/ppt/slides/slide1.xml" Id="R8384c315cad143ac" /><Relationship Type="http://schemas.openxmlformats.org/officeDocument/2006/relationships/slide" Target="/ppt/slides/slide2.xml" Id="R525f6de1e6854f42" /><Relationship Type="http://schemas.openxmlformats.org/officeDocument/2006/relationships/slide" Target="/ppt/slides/slide3.xml" Id="Rcf85a26923b6473e" /><Relationship Type="http://schemas.openxmlformats.org/officeDocument/2006/relationships/slide" Target="/ppt/slides/slide4.xml" Id="Rf8eb30f65a724c80" /><Relationship Type="http://schemas.openxmlformats.org/officeDocument/2006/relationships/slide" Target="/ppt/slides/slide5.xml" Id="Rba112c5b4aa645f1" /><Relationship Type="http://schemas.openxmlformats.org/officeDocument/2006/relationships/slide" Target="/ppt/slides/slide6.xml" Id="Rcf81bdd46930487c" /><Relationship Type="http://schemas.openxmlformats.org/officeDocument/2006/relationships/slide" Target="/ppt/slides/slide7.xml" Id="Rbc5ee7c7c92f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76b966838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bbefda6d7424f" /><Relationship Type="http://schemas.openxmlformats.org/officeDocument/2006/relationships/theme" Target="/ppt/slideMasters/theme/theme1.xml" Id="Ra049920f33fc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1bbefda6d7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8325f373b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b8a952fef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3b76e948340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557154f53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45d2b6951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5f0af2a32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9d2bb28e44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SGD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SGD INVEST AS ble etablert [år] og holder til i Ise.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513 001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2 479 823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SVEIN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Bergbyveien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1730 Ise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920 488 366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SGD INVEST AS</a:t>
            </a:r>
          </a:p>
        </p:txBody>
      </p:sp>
    </p:spTree>
  </p:cSld>
  <p:clrMapOvr>
    <a:masterClrMapping xmlns:a="http://schemas.openxmlformats.org/drawingml/2006/main"/>
  </p:clrMapOvr>
</p:sld>
</file>