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c4b1aa7c29b4e0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ef6e26839984755"/>
  </p:sldMasterIdLst>
  <p:sldIdLst>
    <p:sldId xmlns:r="http://schemas.openxmlformats.org/officeDocument/2006/relationships" id="256" r:id="R3fd4a35d907e4a7f"/>
    <p:sldId xmlns:r="http://schemas.openxmlformats.org/officeDocument/2006/relationships" id="257" r:id="Re64bc0ad5c8949ae"/>
    <p:sldId xmlns:r="http://schemas.openxmlformats.org/officeDocument/2006/relationships" id="258" r:id="R00b9ca4038274427"/>
    <p:sldId xmlns:r="http://schemas.openxmlformats.org/officeDocument/2006/relationships" id="259" r:id="R485d1dbbd3bf4b25"/>
    <p:sldId xmlns:r="http://schemas.openxmlformats.org/officeDocument/2006/relationships" id="260" r:id="Rd3ccbdaa34ee4243"/>
    <p:sldId xmlns:r="http://schemas.openxmlformats.org/officeDocument/2006/relationships" id="261" r:id="R56590f0811df45b7"/>
    <p:sldId xmlns:r="http://schemas.openxmlformats.org/officeDocument/2006/relationships" id="262" r:id="Rec011c2d3ac9410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f6e26839984755" /><Relationship Type="http://schemas.openxmlformats.org/officeDocument/2006/relationships/slide" Target="/ppt/slides/slide1.xml" Id="R3fd4a35d907e4a7f" /><Relationship Type="http://schemas.openxmlformats.org/officeDocument/2006/relationships/slide" Target="/ppt/slides/slide2.xml" Id="Re64bc0ad5c8949ae" /><Relationship Type="http://schemas.openxmlformats.org/officeDocument/2006/relationships/slide" Target="/ppt/slides/slide3.xml" Id="R00b9ca4038274427" /><Relationship Type="http://schemas.openxmlformats.org/officeDocument/2006/relationships/slide" Target="/ppt/slides/slide4.xml" Id="R485d1dbbd3bf4b25" /><Relationship Type="http://schemas.openxmlformats.org/officeDocument/2006/relationships/slide" Target="/ppt/slides/slide5.xml" Id="Rd3ccbdaa34ee4243" /><Relationship Type="http://schemas.openxmlformats.org/officeDocument/2006/relationships/slide" Target="/ppt/slides/slide6.xml" Id="R56590f0811df45b7" /><Relationship Type="http://schemas.openxmlformats.org/officeDocument/2006/relationships/slide" Target="/ppt/slides/slide7.xml" Id="Rec011c2d3ac9410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3e331daa2842a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ae8826cc3b4a37" /><Relationship Type="http://schemas.openxmlformats.org/officeDocument/2006/relationships/theme" Target="/ppt/slideMasters/theme/theme1.xml" Id="Rc38e449845a7432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bae8826cc3b4a3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9fccef2e6547d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e57d2c7dc1484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5f143cd79b4dd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6c764595604e8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97b04eef30408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82fc975cef49c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9a2551cac747f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ASKØY TØMRERSERVICE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ASKØY TØMRERSERVICE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ASKØY TØMRERSERVICE AS ble etablert [år] og holder til i Hauglandshella.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ASKØY TØMRERSERVICE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ASKØY TØMRERSERVICE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ASKØY TØMRERSERVICE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597 933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−85 024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−94 027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−555 191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−101 064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ASKØY TØMRERSERVICE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ENOK JAKOBSEN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ASKØY TØMRERSERVICE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Austre Ramsøytangen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5310 Hauglandshella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920 485 367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ASKØY TØMRERSERVICE AS</a:t>
            </a:r>
          </a:p>
        </p:txBody>
      </p:sp>
    </p:spTree>
  </p:cSld>
  <p:clrMapOvr>
    <a:masterClrMapping xmlns:a="http://schemas.openxmlformats.org/drawingml/2006/main"/>
  </p:clrMapOvr>
</p:sld>
</file>