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a628583d674c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8feb450574882"/>
  </p:sldMasterIdLst>
  <p:sldIdLst>
    <p:sldId xmlns:r="http://schemas.openxmlformats.org/officeDocument/2006/relationships" id="256" r:id="Rdc1c02ffe4474a2e"/>
    <p:sldId xmlns:r="http://schemas.openxmlformats.org/officeDocument/2006/relationships" id="257" r:id="Rcb6f2807d81d47e1"/>
    <p:sldId xmlns:r="http://schemas.openxmlformats.org/officeDocument/2006/relationships" id="258" r:id="Rb6d5ddacb2ad44a5"/>
    <p:sldId xmlns:r="http://schemas.openxmlformats.org/officeDocument/2006/relationships" id="259" r:id="Rabb626c694294bb2"/>
    <p:sldId xmlns:r="http://schemas.openxmlformats.org/officeDocument/2006/relationships" id="260" r:id="Rc5e7a278130f4f71"/>
    <p:sldId xmlns:r="http://schemas.openxmlformats.org/officeDocument/2006/relationships" id="261" r:id="R01dca788c9ea4aa9"/>
    <p:sldId xmlns:r="http://schemas.openxmlformats.org/officeDocument/2006/relationships" id="262" r:id="R91c8845445ff43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8feb450574882" /><Relationship Type="http://schemas.openxmlformats.org/officeDocument/2006/relationships/slide" Target="/ppt/slides/slide1.xml" Id="Rdc1c02ffe4474a2e" /><Relationship Type="http://schemas.openxmlformats.org/officeDocument/2006/relationships/slide" Target="/ppt/slides/slide2.xml" Id="Rcb6f2807d81d47e1" /><Relationship Type="http://schemas.openxmlformats.org/officeDocument/2006/relationships/slide" Target="/ppt/slides/slide3.xml" Id="Rb6d5ddacb2ad44a5" /><Relationship Type="http://schemas.openxmlformats.org/officeDocument/2006/relationships/slide" Target="/ppt/slides/slide4.xml" Id="Rabb626c694294bb2" /><Relationship Type="http://schemas.openxmlformats.org/officeDocument/2006/relationships/slide" Target="/ppt/slides/slide5.xml" Id="Rc5e7a278130f4f71" /><Relationship Type="http://schemas.openxmlformats.org/officeDocument/2006/relationships/slide" Target="/ppt/slides/slide6.xml" Id="R01dca788c9ea4aa9" /><Relationship Type="http://schemas.openxmlformats.org/officeDocument/2006/relationships/slide" Target="/ppt/slides/slide7.xml" Id="R91c8845445ff43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d807f92f14a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447789ae844e0" /><Relationship Type="http://schemas.openxmlformats.org/officeDocument/2006/relationships/theme" Target="/ppt/slideMasters/theme/theme1.xml" Id="Ra87c8d12b84748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447789ae844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936c4475745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abd5e984940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5ebff035446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bc54951b54f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d25f7d09345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c2c16eb2944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e46717ec141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ASKØY TØMRERSERVICE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ASKØY TØMRERSERVICE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−101 064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ENOK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Austre Ramsøytangen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920 485 367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TØMRERSERVICE AS</a:t>
            </a:r>
          </a:p>
        </p:txBody>
      </p:sp>
    </p:spTree>
  </p:cSld>
  <p:clrMapOvr>
    <a:masterClrMapping xmlns:a="http://schemas.openxmlformats.org/drawingml/2006/main"/>
  </p:clrMapOvr>
</p:sld>
</file>