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badf8dc7de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8facf8c2847ca"/>
  </p:sldMasterIdLst>
  <p:sldIdLst>
    <p:sldId xmlns:r="http://schemas.openxmlformats.org/officeDocument/2006/relationships" id="256" r:id="R898f22cd176a4b3a"/>
    <p:sldId xmlns:r="http://schemas.openxmlformats.org/officeDocument/2006/relationships" id="257" r:id="R621b1591a03b4a72"/>
    <p:sldId xmlns:r="http://schemas.openxmlformats.org/officeDocument/2006/relationships" id="258" r:id="R5c58e730622b49c4"/>
    <p:sldId xmlns:r="http://schemas.openxmlformats.org/officeDocument/2006/relationships" id="259" r:id="R20d29a133966402d"/>
    <p:sldId xmlns:r="http://schemas.openxmlformats.org/officeDocument/2006/relationships" id="260" r:id="R869d0148c36f489a"/>
    <p:sldId xmlns:r="http://schemas.openxmlformats.org/officeDocument/2006/relationships" id="261" r:id="R9613665f31be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8facf8c2847ca" /><Relationship Type="http://schemas.openxmlformats.org/officeDocument/2006/relationships/slide" Target="/ppt/slides/slide1.xml" Id="R898f22cd176a4b3a" /><Relationship Type="http://schemas.openxmlformats.org/officeDocument/2006/relationships/slide" Target="/ppt/slides/slide2.xml" Id="R621b1591a03b4a72" /><Relationship Type="http://schemas.openxmlformats.org/officeDocument/2006/relationships/slide" Target="/ppt/slides/slide3.xml" Id="R5c58e730622b49c4" /><Relationship Type="http://schemas.openxmlformats.org/officeDocument/2006/relationships/slide" Target="/ppt/slides/slide4.xml" Id="R20d29a133966402d" /><Relationship Type="http://schemas.openxmlformats.org/officeDocument/2006/relationships/slide" Target="/ppt/slides/slide5.xml" Id="R869d0148c36f489a" /><Relationship Type="http://schemas.openxmlformats.org/officeDocument/2006/relationships/slide" Target="/ppt/slides/slide6.xml" Id="R9613665f31be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107b4c1f7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1cc022384d2c" /><Relationship Type="http://schemas.openxmlformats.org/officeDocument/2006/relationships/theme" Target="/ppt/slideMasters/theme/theme1.xml" Id="Rfbb0b4c47cae40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f1cc02238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e4e32d715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3edb381234e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034b513b8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06c31a35c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0c0fea22e43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9badd16654b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 BYGG VALDRES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BYGG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BYGG VALDRES AS ble etablert [år] og holder til i Reinli.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BYGG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BYGG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BYGG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BØEN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ØSTGÅRD DOKKEN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BYGG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Stavadalsvegen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2933 Reinli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920 482 899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BYGG VALDRES AS</a:t>
            </a:r>
          </a:p>
        </p:txBody>
      </p:sp>
    </p:spTree>
  </p:cSld>
  <p:clrMapOvr>
    <a:masterClrMapping xmlns:a="http://schemas.openxmlformats.org/drawingml/2006/main"/>
  </p:clrMapOvr>
</p:sld>
</file>