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6d67ab064448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c7ad0432d343a9"/>
  </p:sldMasterIdLst>
  <p:sldIdLst>
    <p:sldId xmlns:r="http://schemas.openxmlformats.org/officeDocument/2006/relationships" id="256" r:id="R061a805938174a6b"/>
    <p:sldId xmlns:r="http://schemas.openxmlformats.org/officeDocument/2006/relationships" id="257" r:id="R862f34aa501b4c81"/>
    <p:sldId xmlns:r="http://schemas.openxmlformats.org/officeDocument/2006/relationships" id="258" r:id="R26c5b41fbb184dba"/>
    <p:sldId xmlns:r="http://schemas.openxmlformats.org/officeDocument/2006/relationships" id="259" r:id="R547e754f9ccd4263"/>
    <p:sldId xmlns:r="http://schemas.openxmlformats.org/officeDocument/2006/relationships" id="260" r:id="Rad47e8aeea0447dd"/>
    <p:sldId xmlns:r="http://schemas.openxmlformats.org/officeDocument/2006/relationships" id="261" r:id="R8778b1635e8845e8"/>
    <p:sldId xmlns:r="http://schemas.openxmlformats.org/officeDocument/2006/relationships" id="262" r:id="R262cbf6f971945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7ad0432d343a9" /><Relationship Type="http://schemas.openxmlformats.org/officeDocument/2006/relationships/slide" Target="/ppt/slides/slide1.xml" Id="R061a805938174a6b" /><Relationship Type="http://schemas.openxmlformats.org/officeDocument/2006/relationships/slide" Target="/ppt/slides/slide2.xml" Id="R862f34aa501b4c81" /><Relationship Type="http://schemas.openxmlformats.org/officeDocument/2006/relationships/slide" Target="/ppt/slides/slide3.xml" Id="R26c5b41fbb184dba" /><Relationship Type="http://schemas.openxmlformats.org/officeDocument/2006/relationships/slide" Target="/ppt/slides/slide4.xml" Id="R547e754f9ccd4263" /><Relationship Type="http://schemas.openxmlformats.org/officeDocument/2006/relationships/slide" Target="/ppt/slides/slide5.xml" Id="Rad47e8aeea0447dd" /><Relationship Type="http://schemas.openxmlformats.org/officeDocument/2006/relationships/slide" Target="/ppt/slides/slide6.xml" Id="R8778b1635e8845e8" /><Relationship Type="http://schemas.openxmlformats.org/officeDocument/2006/relationships/slide" Target="/ppt/slides/slide7.xml" Id="R262cbf6f971945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3b9fcfb7cb43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ea44a1efe4329" /><Relationship Type="http://schemas.openxmlformats.org/officeDocument/2006/relationships/theme" Target="/ppt/slideMasters/theme/theme1.xml" Id="R0d1d51c3dc9441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8ea44a1efe43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6b56adbd948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67be6818c4e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46b0b726c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0bef6704141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edbdd2ce643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4159946dd44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53056f27a48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KNATVOLD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KNATVOLD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KNATVOLD MASKIN AS ble etablert [år] og holder til i Kana.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KNATVOLD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KNATVOLD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KNATVOLD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3 098 811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707 279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532 386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1 928 399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3 024 171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KNATVOLD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JOHAN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KNATVOLD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Knatvoldveien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3483 Kana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920 478 832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KNATVOLD MASKIN AS</a:t>
            </a:r>
          </a:p>
        </p:txBody>
      </p:sp>
    </p:spTree>
  </p:cSld>
  <p:clrMapOvr>
    <a:masterClrMapping xmlns:a="http://schemas.openxmlformats.org/drawingml/2006/main"/>
  </p:clrMapOvr>
</p:sld>
</file>