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830557218f40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33f314934e4124"/>
  </p:sldMasterIdLst>
  <p:sldIdLst>
    <p:sldId xmlns:r="http://schemas.openxmlformats.org/officeDocument/2006/relationships" id="256" r:id="Rb803997dcf724f7c"/>
    <p:sldId xmlns:r="http://schemas.openxmlformats.org/officeDocument/2006/relationships" id="257" r:id="R4fe8f74a17984407"/>
    <p:sldId xmlns:r="http://schemas.openxmlformats.org/officeDocument/2006/relationships" id="258" r:id="R0e4c478069d94440"/>
    <p:sldId xmlns:r="http://schemas.openxmlformats.org/officeDocument/2006/relationships" id="259" r:id="Rb912cb067edb42a1"/>
    <p:sldId xmlns:r="http://schemas.openxmlformats.org/officeDocument/2006/relationships" id="260" r:id="R1a388f77b7374ab8"/>
    <p:sldId xmlns:r="http://schemas.openxmlformats.org/officeDocument/2006/relationships" id="261" r:id="Re9a8dcb91e6943c3"/>
    <p:sldId xmlns:r="http://schemas.openxmlformats.org/officeDocument/2006/relationships" id="262" r:id="Rfa028a59f311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3f314934e4124" /><Relationship Type="http://schemas.openxmlformats.org/officeDocument/2006/relationships/slide" Target="/ppt/slides/slide1.xml" Id="Rb803997dcf724f7c" /><Relationship Type="http://schemas.openxmlformats.org/officeDocument/2006/relationships/slide" Target="/ppt/slides/slide2.xml" Id="R4fe8f74a17984407" /><Relationship Type="http://schemas.openxmlformats.org/officeDocument/2006/relationships/slide" Target="/ppt/slides/slide3.xml" Id="R0e4c478069d94440" /><Relationship Type="http://schemas.openxmlformats.org/officeDocument/2006/relationships/slide" Target="/ppt/slides/slide4.xml" Id="Rb912cb067edb42a1" /><Relationship Type="http://schemas.openxmlformats.org/officeDocument/2006/relationships/slide" Target="/ppt/slides/slide5.xml" Id="R1a388f77b7374ab8" /><Relationship Type="http://schemas.openxmlformats.org/officeDocument/2006/relationships/slide" Target="/ppt/slides/slide6.xml" Id="Re9a8dcb91e6943c3" /><Relationship Type="http://schemas.openxmlformats.org/officeDocument/2006/relationships/slide" Target="/ppt/slides/slide7.xml" Id="Rfa028a59f311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568bae8ed4c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e42af23ce4adf" /><Relationship Type="http://schemas.openxmlformats.org/officeDocument/2006/relationships/theme" Target="/ppt/slideMasters/theme/theme1.xml" Id="R13d29681c5e34a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4e42af23ce4a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f22174d7c4a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2470aca9b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d0b4ee40e49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0d1f1f1eb4a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967e2baaf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adff82faf41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9a5d68eae43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IDEHUS ROMERIKE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IDEHUS ROMERIKE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IDEHUS ROMERIKE HOLDING AS ble etablert [år] og holder til i 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IDEHUS ROMERIKE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IDEHUS ROMERIKE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IDEHUS ROMERIKE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30 013 384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32 570 994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IDEHUS ROMERIKE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HAGALYKKJA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ROMERIKE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IDEHUS ROMERIKE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Vognvegen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2072 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920 478 700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IDEHUS ROMERIKE HOLDING AS</a:t>
            </a:r>
          </a:p>
        </p:txBody>
      </p:sp>
    </p:spTree>
  </p:cSld>
  <p:clrMapOvr>
    <a:masterClrMapping xmlns:a="http://schemas.openxmlformats.org/drawingml/2006/main"/>
  </p:clrMapOvr>
</p:sld>
</file>