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080592227c4e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910cd06af24f93"/>
  </p:sldMasterIdLst>
  <p:sldIdLst>
    <p:sldId xmlns:r="http://schemas.openxmlformats.org/officeDocument/2006/relationships" id="256" r:id="Rcce239d31f7e4fa4"/>
    <p:sldId xmlns:r="http://schemas.openxmlformats.org/officeDocument/2006/relationships" id="257" r:id="R20f8adf2169545ec"/>
    <p:sldId xmlns:r="http://schemas.openxmlformats.org/officeDocument/2006/relationships" id="258" r:id="Rd774c352539f462e"/>
    <p:sldId xmlns:r="http://schemas.openxmlformats.org/officeDocument/2006/relationships" id="259" r:id="R0927a24977484993"/>
    <p:sldId xmlns:r="http://schemas.openxmlformats.org/officeDocument/2006/relationships" id="260" r:id="Racfd4d86d62e4852"/>
    <p:sldId xmlns:r="http://schemas.openxmlformats.org/officeDocument/2006/relationships" id="261" r:id="R802d05e6d3d144c1"/>
    <p:sldId xmlns:r="http://schemas.openxmlformats.org/officeDocument/2006/relationships" id="262" r:id="R5481167ff3074c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910cd06af24f93" /><Relationship Type="http://schemas.openxmlformats.org/officeDocument/2006/relationships/slide" Target="/ppt/slides/slide1.xml" Id="Rcce239d31f7e4fa4" /><Relationship Type="http://schemas.openxmlformats.org/officeDocument/2006/relationships/slide" Target="/ppt/slides/slide2.xml" Id="R20f8adf2169545ec" /><Relationship Type="http://schemas.openxmlformats.org/officeDocument/2006/relationships/slide" Target="/ppt/slides/slide3.xml" Id="Rd774c352539f462e" /><Relationship Type="http://schemas.openxmlformats.org/officeDocument/2006/relationships/slide" Target="/ppt/slides/slide4.xml" Id="R0927a24977484993" /><Relationship Type="http://schemas.openxmlformats.org/officeDocument/2006/relationships/slide" Target="/ppt/slides/slide5.xml" Id="Racfd4d86d62e4852" /><Relationship Type="http://schemas.openxmlformats.org/officeDocument/2006/relationships/slide" Target="/ppt/slides/slide6.xml" Id="R802d05e6d3d144c1" /><Relationship Type="http://schemas.openxmlformats.org/officeDocument/2006/relationships/slide" Target="/ppt/slides/slide7.xml" Id="R5481167ff3074c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050ca53cb42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bb6ebcd2c4f87" /><Relationship Type="http://schemas.openxmlformats.org/officeDocument/2006/relationships/theme" Target="/ppt/slideMasters/theme/theme1.xml" Id="Rd21b8844e16d4b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8bb6ebcd2c4f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b8c05f40d43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de0a89934848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aa2eb81a04f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d0e7fb0c143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8fbb1cbb0043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e497a1e4eb4f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c1aa44d6724b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KODEWORKS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KODEWORKS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KODEWORKS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KODEWORKS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KODEWORKS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KODEWORKS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KODEWORKS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KODEWORKS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KODEWORKS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920 478 557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KODEWORKS DRIFT AS</a:t>
            </a:r>
          </a:p>
        </p:txBody>
      </p:sp>
    </p:spTree>
  </p:cSld>
  <p:clrMapOvr>
    <a:masterClrMapping xmlns:a="http://schemas.openxmlformats.org/drawingml/2006/main"/>
  </p:clrMapOvr>
</p:sld>
</file>