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fbc0d8d96e43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e0cff3d76544f8"/>
  </p:sldMasterIdLst>
  <p:sldIdLst>
    <p:sldId xmlns:r="http://schemas.openxmlformats.org/officeDocument/2006/relationships" id="256" r:id="R47ff038b4a244f41"/>
    <p:sldId xmlns:r="http://schemas.openxmlformats.org/officeDocument/2006/relationships" id="257" r:id="Rbf16ae0cdf534ad2"/>
    <p:sldId xmlns:r="http://schemas.openxmlformats.org/officeDocument/2006/relationships" id="258" r:id="R3b5404da943c4f19"/>
    <p:sldId xmlns:r="http://schemas.openxmlformats.org/officeDocument/2006/relationships" id="259" r:id="Rcb6fe98157894347"/>
    <p:sldId xmlns:r="http://schemas.openxmlformats.org/officeDocument/2006/relationships" id="260" r:id="Rf769573a951b4597"/>
    <p:sldId xmlns:r="http://schemas.openxmlformats.org/officeDocument/2006/relationships" id="261" r:id="R5b7fe49e76064181"/>
    <p:sldId xmlns:r="http://schemas.openxmlformats.org/officeDocument/2006/relationships" id="262" r:id="Rb698ddb0d1e540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0cff3d76544f8" /><Relationship Type="http://schemas.openxmlformats.org/officeDocument/2006/relationships/slide" Target="/ppt/slides/slide1.xml" Id="R47ff038b4a244f41" /><Relationship Type="http://schemas.openxmlformats.org/officeDocument/2006/relationships/slide" Target="/ppt/slides/slide2.xml" Id="Rbf16ae0cdf534ad2" /><Relationship Type="http://schemas.openxmlformats.org/officeDocument/2006/relationships/slide" Target="/ppt/slides/slide3.xml" Id="R3b5404da943c4f19" /><Relationship Type="http://schemas.openxmlformats.org/officeDocument/2006/relationships/slide" Target="/ppt/slides/slide4.xml" Id="Rcb6fe98157894347" /><Relationship Type="http://schemas.openxmlformats.org/officeDocument/2006/relationships/slide" Target="/ppt/slides/slide5.xml" Id="Rf769573a951b4597" /><Relationship Type="http://schemas.openxmlformats.org/officeDocument/2006/relationships/slide" Target="/ppt/slides/slide6.xml" Id="R5b7fe49e76064181" /><Relationship Type="http://schemas.openxmlformats.org/officeDocument/2006/relationships/slide" Target="/ppt/slides/slide7.xml" Id="Rb698ddb0d1e540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e7bd0405e140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aa80e05724c81" /><Relationship Type="http://schemas.openxmlformats.org/officeDocument/2006/relationships/theme" Target="/ppt/slideMasters/theme/theme1.xml" Id="Rba6c9909efb24b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daa80e05724c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9dda4c4694e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3e85bbf2344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73bc861f340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1f2cc32f342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6384eaad940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c2fb9cde64c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b3bbb69aa41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AMMERUD VARMESENTRAL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AMMERUD VARMESENTRAL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AMMERUD VARMESENTRAL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AMMERUD VARMESENTRAL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AMMERUD VARMESENTRAL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AMMERUD VARMESENTRAL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13 488 076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1 300 922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AMMERUD VARMESENTRAL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AMMERUDLIA BORETTSLAG  –  47,6 %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AMMERUDKOLLEN BORETTSLAG  –  21,0 %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AMMERUDENGA BORETTSLAG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AMMERUDFARET BORETTSLAG  –  15,6 %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AMMERUD VARMESENTRAL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OBOS, Hammersborg torg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86 55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www.obos.no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920 474 659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AMMERUD VARMESENTRAL</a:t>
            </a:r>
          </a:p>
        </p:txBody>
      </p:sp>
    </p:spTree>
  </p:cSld>
  <p:clrMapOvr>
    <a:masterClrMapping xmlns:a="http://schemas.openxmlformats.org/drawingml/2006/main"/>
  </p:clrMapOvr>
</p:sld>
</file>