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6cea87d0ce4e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f139559dd14c8b"/>
  </p:sldMasterIdLst>
  <p:sldIdLst>
    <p:sldId xmlns:r="http://schemas.openxmlformats.org/officeDocument/2006/relationships" id="256" r:id="Rede38518771b40e9"/>
    <p:sldId xmlns:r="http://schemas.openxmlformats.org/officeDocument/2006/relationships" id="257" r:id="R2325dd9eabc6490b"/>
    <p:sldId xmlns:r="http://schemas.openxmlformats.org/officeDocument/2006/relationships" id="258" r:id="R9bd4501cf086449b"/>
    <p:sldId xmlns:r="http://schemas.openxmlformats.org/officeDocument/2006/relationships" id="259" r:id="Rb42513e4198b4401"/>
    <p:sldId xmlns:r="http://schemas.openxmlformats.org/officeDocument/2006/relationships" id="260" r:id="R11e9c41058624133"/>
    <p:sldId xmlns:r="http://schemas.openxmlformats.org/officeDocument/2006/relationships" id="261" r:id="R6fd86850c11d47d1"/>
    <p:sldId xmlns:r="http://schemas.openxmlformats.org/officeDocument/2006/relationships" id="262" r:id="R4c719336b9274a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f139559dd14c8b" /><Relationship Type="http://schemas.openxmlformats.org/officeDocument/2006/relationships/slide" Target="/ppt/slides/slide1.xml" Id="Rede38518771b40e9" /><Relationship Type="http://schemas.openxmlformats.org/officeDocument/2006/relationships/slide" Target="/ppt/slides/slide2.xml" Id="R2325dd9eabc6490b" /><Relationship Type="http://schemas.openxmlformats.org/officeDocument/2006/relationships/slide" Target="/ppt/slides/slide3.xml" Id="R9bd4501cf086449b" /><Relationship Type="http://schemas.openxmlformats.org/officeDocument/2006/relationships/slide" Target="/ppt/slides/slide4.xml" Id="Rb42513e4198b4401" /><Relationship Type="http://schemas.openxmlformats.org/officeDocument/2006/relationships/slide" Target="/ppt/slides/slide5.xml" Id="R11e9c41058624133" /><Relationship Type="http://schemas.openxmlformats.org/officeDocument/2006/relationships/slide" Target="/ppt/slides/slide6.xml" Id="R6fd86850c11d47d1" /><Relationship Type="http://schemas.openxmlformats.org/officeDocument/2006/relationships/slide" Target="/ppt/slides/slide7.xml" Id="R4c719336b9274a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15b9bf307843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60445ed582476a" /><Relationship Type="http://schemas.openxmlformats.org/officeDocument/2006/relationships/theme" Target="/ppt/slideMasters/theme/theme1.xml" Id="Rc7b285e856b045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60445ed58247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486147cabe46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2dc7381e3c47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3920d5bb6447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92fb39415a4d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c20f36cb946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c38095526146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77e95e72ec4f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SERIØS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SERIØS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SERIØS EIENDOM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SERIØS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SERIØS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SERIØS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507 100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−207 965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3 376 745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SERIØS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CHAAMA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SERIØS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Sjølundvegen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9016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balan-re@online.no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920 465 366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SERIØS EIENDOM AS</a:t>
            </a:r>
          </a:p>
        </p:txBody>
      </p:sp>
    </p:spTree>
  </p:cSld>
  <p:clrMapOvr>
    <a:masterClrMapping xmlns:a="http://schemas.openxmlformats.org/drawingml/2006/main"/>
  </p:clrMapOvr>
</p:sld>
</file>