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e9d38ed86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93117493914f00"/>
  </p:sldMasterIdLst>
  <p:sldIdLst>
    <p:sldId xmlns:r="http://schemas.openxmlformats.org/officeDocument/2006/relationships" id="256" r:id="Re877622d1134411e"/>
    <p:sldId xmlns:r="http://schemas.openxmlformats.org/officeDocument/2006/relationships" id="257" r:id="R5f4d430160244589"/>
    <p:sldId xmlns:r="http://schemas.openxmlformats.org/officeDocument/2006/relationships" id="258" r:id="Rf4d9c02f90614204"/>
    <p:sldId xmlns:r="http://schemas.openxmlformats.org/officeDocument/2006/relationships" id="259" r:id="Re2364e187505423b"/>
    <p:sldId xmlns:r="http://schemas.openxmlformats.org/officeDocument/2006/relationships" id="260" r:id="R8b3708bb50d04426"/>
    <p:sldId xmlns:r="http://schemas.openxmlformats.org/officeDocument/2006/relationships" id="261" r:id="R067371897439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3117493914f00" /><Relationship Type="http://schemas.openxmlformats.org/officeDocument/2006/relationships/slide" Target="/ppt/slides/slide1.xml" Id="Re877622d1134411e" /><Relationship Type="http://schemas.openxmlformats.org/officeDocument/2006/relationships/slide" Target="/ppt/slides/slide2.xml" Id="R5f4d430160244589" /><Relationship Type="http://schemas.openxmlformats.org/officeDocument/2006/relationships/slide" Target="/ppt/slides/slide3.xml" Id="Rf4d9c02f90614204" /><Relationship Type="http://schemas.openxmlformats.org/officeDocument/2006/relationships/slide" Target="/ppt/slides/slide4.xml" Id="Re2364e187505423b" /><Relationship Type="http://schemas.openxmlformats.org/officeDocument/2006/relationships/slide" Target="/ppt/slides/slide5.xml" Id="R8b3708bb50d04426" /><Relationship Type="http://schemas.openxmlformats.org/officeDocument/2006/relationships/slide" Target="/ppt/slides/slide6.xml" Id="R067371897439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8d7b4a82c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6d485467e485f" /><Relationship Type="http://schemas.openxmlformats.org/officeDocument/2006/relationships/theme" Target="/ppt/slideMasters/theme/theme1.xml" Id="R1a8690ca51874c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6d485467e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3ea4ff14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f6290ed9d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883b321ed4f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b3a00496440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a570a6fe3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114182f5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KREATIV VAKTMESTER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KREATIV VAKTMESTER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920 459 765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KREATIV VAKTMESTER AS</a:t>
            </a:r>
          </a:p>
        </p:txBody>
      </p:sp>
    </p:spTree>
  </p:cSld>
  <p:clrMapOvr>
    <a:masterClrMapping xmlns:a="http://schemas.openxmlformats.org/drawingml/2006/main"/>
  </p:clrMapOvr>
</p:sld>
</file>