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555ff4482342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6f64759e4c44b6"/>
  </p:sldMasterIdLst>
  <p:sldIdLst>
    <p:sldId xmlns:r="http://schemas.openxmlformats.org/officeDocument/2006/relationships" id="256" r:id="R509bfd8237b44bb8"/>
    <p:sldId xmlns:r="http://schemas.openxmlformats.org/officeDocument/2006/relationships" id="257" r:id="R174c1cb3a97d4952"/>
    <p:sldId xmlns:r="http://schemas.openxmlformats.org/officeDocument/2006/relationships" id="258" r:id="R37acf49a04b3478b"/>
    <p:sldId xmlns:r="http://schemas.openxmlformats.org/officeDocument/2006/relationships" id="259" r:id="Re410be1956f14d92"/>
    <p:sldId xmlns:r="http://schemas.openxmlformats.org/officeDocument/2006/relationships" id="260" r:id="R48fbb0057020464a"/>
    <p:sldId xmlns:r="http://schemas.openxmlformats.org/officeDocument/2006/relationships" id="261" r:id="Rafaa7d4f50284a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6f64759e4c44b6" /><Relationship Type="http://schemas.openxmlformats.org/officeDocument/2006/relationships/slide" Target="/ppt/slides/slide1.xml" Id="R509bfd8237b44bb8" /><Relationship Type="http://schemas.openxmlformats.org/officeDocument/2006/relationships/slide" Target="/ppt/slides/slide2.xml" Id="R174c1cb3a97d4952" /><Relationship Type="http://schemas.openxmlformats.org/officeDocument/2006/relationships/slide" Target="/ppt/slides/slide3.xml" Id="R37acf49a04b3478b" /><Relationship Type="http://schemas.openxmlformats.org/officeDocument/2006/relationships/slide" Target="/ppt/slides/slide4.xml" Id="Re410be1956f14d92" /><Relationship Type="http://schemas.openxmlformats.org/officeDocument/2006/relationships/slide" Target="/ppt/slides/slide5.xml" Id="R48fbb0057020464a" /><Relationship Type="http://schemas.openxmlformats.org/officeDocument/2006/relationships/slide" Target="/ppt/slides/slide6.xml" Id="Rafaa7d4f50284a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756657634a43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345346d434020" /><Relationship Type="http://schemas.openxmlformats.org/officeDocument/2006/relationships/theme" Target="/ppt/slideMasters/theme/theme1.xml" Id="Ra37e1395c57940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7345346d4340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eef08eb194c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8b855f5f14c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4b998fd1f41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53599671141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2a625054549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306fc3ceb47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THL INVEST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HJERTENES 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Snøklokkeveien 24A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3086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920 458 084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THL INVEST AS</a:t>
            </a:r>
          </a:p>
        </p:txBody>
      </p:sp>
    </p:spTree>
  </p:cSld>
  <p:clrMapOvr>
    <a:masterClrMapping xmlns:a="http://schemas.openxmlformats.org/drawingml/2006/main"/>
  </p:clrMapOvr>
</p:sld>
</file>