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cd141585604f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a251349a8c47d3"/>
  </p:sldMasterIdLst>
  <p:sldIdLst>
    <p:sldId xmlns:r="http://schemas.openxmlformats.org/officeDocument/2006/relationships" id="256" r:id="R8236ea91ac334419"/>
    <p:sldId xmlns:r="http://schemas.openxmlformats.org/officeDocument/2006/relationships" id="257" r:id="Ra1c9be5c07474620"/>
    <p:sldId xmlns:r="http://schemas.openxmlformats.org/officeDocument/2006/relationships" id="258" r:id="R5341e3055b3143e2"/>
    <p:sldId xmlns:r="http://schemas.openxmlformats.org/officeDocument/2006/relationships" id="259" r:id="R7739866f1efc4a1d"/>
    <p:sldId xmlns:r="http://schemas.openxmlformats.org/officeDocument/2006/relationships" id="260" r:id="Red782db209b4422d"/>
    <p:sldId xmlns:r="http://schemas.openxmlformats.org/officeDocument/2006/relationships" id="261" r:id="Raf8b6fab0d774beb"/>
    <p:sldId xmlns:r="http://schemas.openxmlformats.org/officeDocument/2006/relationships" id="262" r:id="Rb7e66de697fc42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a251349a8c47d3" /><Relationship Type="http://schemas.openxmlformats.org/officeDocument/2006/relationships/slide" Target="/ppt/slides/slide1.xml" Id="R8236ea91ac334419" /><Relationship Type="http://schemas.openxmlformats.org/officeDocument/2006/relationships/slide" Target="/ppt/slides/slide2.xml" Id="Ra1c9be5c07474620" /><Relationship Type="http://schemas.openxmlformats.org/officeDocument/2006/relationships/slide" Target="/ppt/slides/slide3.xml" Id="R5341e3055b3143e2" /><Relationship Type="http://schemas.openxmlformats.org/officeDocument/2006/relationships/slide" Target="/ppt/slides/slide4.xml" Id="R7739866f1efc4a1d" /><Relationship Type="http://schemas.openxmlformats.org/officeDocument/2006/relationships/slide" Target="/ppt/slides/slide5.xml" Id="Red782db209b4422d" /><Relationship Type="http://schemas.openxmlformats.org/officeDocument/2006/relationships/slide" Target="/ppt/slides/slide6.xml" Id="Raf8b6fab0d774beb" /><Relationship Type="http://schemas.openxmlformats.org/officeDocument/2006/relationships/slide" Target="/ppt/slides/slide7.xml" Id="Rb7e66de697fc42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698985801e44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30f534d8c4112" /><Relationship Type="http://schemas.openxmlformats.org/officeDocument/2006/relationships/theme" Target="/ppt/slideMasters/theme/theme1.xml" Id="Ra31120c0644340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830f534d8c41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b1ba9016a47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ab6c954bc40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d9f0bb47d48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2d9eebc0549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541564fa145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1809636284a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62df5877540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GABNOR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GABNOR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GABNOR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GABNOR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GABNOR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GABNOR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−2 075 381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237 803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GABNOR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VIDAR HOP REDERIER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GABNOR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920 448 356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GABNOR AS</a:t>
            </a:r>
          </a:p>
        </p:txBody>
      </p:sp>
    </p:spTree>
  </p:cSld>
  <p:clrMapOvr>
    <a:masterClrMapping xmlns:a="http://schemas.openxmlformats.org/drawingml/2006/main"/>
  </p:clrMapOvr>
</p:sld>
</file>