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9b7517d4f243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138f2fe13c4f0e"/>
  </p:sldMasterIdLst>
  <p:sldIdLst>
    <p:sldId xmlns:r="http://schemas.openxmlformats.org/officeDocument/2006/relationships" id="256" r:id="R802ed7a6742948a7"/>
    <p:sldId xmlns:r="http://schemas.openxmlformats.org/officeDocument/2006/relationships" id="257" r:id="R0e07928974c24b0c"/>
    <p:sldId xmlns:r="http://schemas.openxmlformats.org/officeDocument/2006/relationships" id="258" r:id="R877efc4d113b4d35"/>
    <p:sldId xmlns:r="http://schemas.openxmlformats.org/officeDocument/2006/relationships" id="259" r:id="R5ce4f92e95fe49ae"/>
    <p:sldId xmlns:r="http://schemas.openxmlformats.org/officeDocument/2006/relationships" id="260" r:id="R2113e153ebb848e9"/>
    <p:sldId xmlns:r="http://schemas.openxmlformats.org/officeDocument/2006/relationships" id="261" r:id="R626112c0026c43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138f2fe13c4f0e" /><Relationship Type="http://schemas.openxmlformats.org/officeDocument/2006/relationships/slide" Target="/ppt/slides/slide1.xml" Id="R802ed7a6742948a7" /><Relationship Type="http://schemas.openxmlformats.org/officeDocument/2006/relationships/slide" Target="/ppt/slides/slide2.xml" Id="R0e07928974c24b0c" /><Relationship Type="http://schemas.openxmlformats.org/officeDocument/2006/relationships/slide" Target="/ppt/slides/slide3.xml" Id="R877efc4d113b4d35" /><Relationship Type="http://schemas.openxmlformats.org/officeDocument/2006/relationships/slide" Target="/ppt/slides/slide4.xml" Id="R5ce4f92e95fe49ae" /><Relationship Type="http://schemas.openxmlformats.org/officeDocument/2006/relationships/slide" Target="/ppt/slides/slide5.xml" Id="R2113e153ebb848e9" /><Relationship Type="http://schemas.openxmlformats.org/officeDocument/2006/relationships/slide" Target="/ppt/slides/slide6.xml" Id="R626112c0026c43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58c314eab46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0fe2bc6964572" /><Relationship Type="http://schemas.openxmlformats.org/officeDocument/2006/relationships/theme" Target="/ppt/slideMasters/theme/theme1.xml" Id="R0026d328edb0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30fe2bc69645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2d06d422446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cc9ed4fd449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83799c33f49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2dd3c604841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53f64700d43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6ca3eb23944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HELGELAND HANDELSPARK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HELGELAND HANDELSPARK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4 958 949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−232 021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8 019 579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88 150 485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920 448 135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HANDELSPARK II AS</a:t>
            </a:r>
          </a:p>
        </p:txBody>
      </p:sp>
    </p:spTree>
  </p:cSld>
  <p:clrMapOvr>
    <a:masterClrMapping xmlns:a="http://schemas.openxmlformats.org/drawingml/2006/main"/>
  </p:clrMapOvr>
</p:sld>
</file>