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bff96e0b6c64c4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5b16dd408a7434d"/>
  </p:sldMasterIdLst>
  <p:sldIdLst>
    <p:sldId xmlns:r="http://schemas.openxmlformats.org/officeDocument/2006/relationships" id="256" r:id="R23707b83d2f0467a"/>
    <p:sldId xmlns:r="http://schemas.openxmlformats.org/officeDocument/2006/relationships" id="257" r:id="Ra86454cd7c3e4875"/>
    <p:sldId xmlns:r="http://schemas.openxmlformats.org/officeDocument/2006/relationships" id="258" r:id="R653c3376aa6a414b"/>
    <p:sldId xmlns:r="http://schemas.openxmlformats.org/officeDocument/2006/relationships" id="259" r:id="R5ec16ec7c641484c"/>
    <p:sldId xmlns:r="http://schemas.openxmlformats.org/officeDocument/2006/relationships" id="260" r:id="R4791b0ac11e7476c"/>
    <p:sldId xmlns:r="http://schemas.openxmlformats.org/officeDocument/2006/relationships" id="261" r:id="R272ab0d3356841fb"/>
    <p:sldId xmlns:r="http://schemas.openxmlformats.org/officeDocument/2006/relationships" id="262" r:id="Rc661ca699e8c4f0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5b16dd408a7434d" /><Relationship Type="http://schemas.openxmlformats.org/officeDocument/2006/relationships/slide" Target="/ppt/slides/slide1.xml" Id="R23707b83d2f0467a" /><Relationship Type="http://schemas.openxmlformats.org/officeDocument/2006/relationships/slide" Target="/ppt/slides/slide2.xml" Id="Ra86454cd7c3e4875" /><Relationship Type="http://schemas.openxmlformats.org/officeDocument/2006/relationships/slide" Target="/ppt/slides/slide3.xml" Id="R653c3376aa6a414b" /><Relationship Type="http://schemas.openxmlformats.org/officeDocument/2006/relationships/slide" Target="/ppt/slides/slide4.xml" Id="R5ec16ec7c641484c" /><Relationship Type="http://schemas.openxmlformats.org/officeDocument/2006/relationships/slide" Target="/ppt/slides/slide5.xml" Id="R4791b0ac11e7476c" /><Relationship Type="http://schemas.openxmlformats.org/officeDocument/2006/relationships/slide" Target="/ppt/slides/slide6.xml" Id="R272ab0d3356841fb" /><Relationship Type="http://schemas.openxmlformats.org/officeDocument/2006/relationships/slide" Target="/ppt/slides/slide7.xml" Id="Rc661ca699e8c4f0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0d3d9f81c96446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fe9d8499a74980" /><Relationship Type="http://schemas.openxmlformats.org/officeDocument/2006/relationships/theme" Target="/ppt/slideMasters/theme/theme1.xml" Id="Rd20bf9c05a414ee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5fe9d8499a7498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08e06948b847b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cbfcd6a978419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5852cb70c6482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7f87c0525648b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aa9e208098446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e1c6da07f34ba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94a0d264304b1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MÅNTESINO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MÅNTESINO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MÅNTESINO AS ble etablert [år] og holder til i Gamle Fredrikstad.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MÅNTESINO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MÅNTESINO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MÅNTESINO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805 342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26 817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18 764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955 497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2 688 989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MÅNTESINO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NØISOM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MÅNTESINO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Øraveien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1630 Gamle Fredrikstad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920 446 388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MÅNTESINO AS</a:t>
            </a:r>
          </a:p>
        </p:txBody>
      </p:sp>
    </p:spTree>
  </p:cSld>
  <p:clrMapOvr>
    <a:masterClrMapping xmlns:a="http://schemas.openxmlformats.org/drawingml/2006/main"/>
  </p:clrMapOvr>
</p:sld>
</file>