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e9a5a2982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35c97939f45b0"/>
  </p:sldMasterIdLst>
  <p:sldIdLst>
    <p:sldId xmlns:r="http://schemas.openxmlformats.org/officeDocument/2006/relationships" id="256" r:id="R55a845bd6fdd40fc"/>
    <p:sldId xmlns:r="http://schemas.openxmlformats.org/officeDocument/2006/relationships" id="257" r:id="R633530371af14bc9"/>
    <p:sldId xmlns:r="http://schemas.openxmlformats.org/officeDocument/2006/relationships" id="258" r:id="R49070cded2094201"/>
    <p:sldId xmlns:r="http://schemas.openxmlformats.org/officeDocument/2006/relationships" id="259" r:id="R84cb8df881dc4256"/>
    <p:sldId xmlns:r="http://schemas.openxmlformats.org/officeDocument/2006/relationships" id="260" r:id="Rf4bfb3fa6a224830"/>
    <p:sldId xmlns:r="http://schemas.openxmlformats.org/officeDocument/2006/relationships" id="261" r:id="R32185d67cc074828"/>
    <p:sldId xmlns:r="http://schemas.openxmlformats.org/officeDocument/2006/relationships" id="262" r:id="Raabd7e1ff3cd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35c97939f45b0" /><Relationship Type="http://schemas.openxmlformats.org/officeDocument/2006/relationships/slide" Target="/ppt/slides/slide1.xml" Id="R55a845bd6fdd40fc" /><Relationship Type="http://schemas.openxmlformats.org/officeDocument/2006/relationships/slide" Target="/ppt/slides/slide2.xml" Id="R633530371af14bc9" /><Relationship Type="http://schemas.openxmlformats.org/officeDocument/2006/relationships/slide" Target="/ppt/slides/slide3.xml" Id="R49070cded2094201" /><Relationship Type="http://schemas.openxmlformats.org/officeDocument/2006/relationships/slide" Target="/ppt/slides/slide4.xml" Id="R84cb8df881dc4256" /><Relationship Type="http://schemas.openxmlformats.org/officeDocument/2006/relationships/slide" Target="/ppt/slides/slide5.xml" Id="Rf4bfb3fa6a224830" /><Relationship Type="http://schemas.openxmlformats.org/officeDocument/2006/relationships/slide" Target="/ppt/slides/slide6.xml" Id="R32185d67cc074828" /><Relationship Type="http://schemas.openxmlformats.org/officeDocument/2006/relationships/slide" Target="/ppt/slides/slide7.xml" Id="Raabd7e1ff3cd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36bc057cd41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41c1cdb504431" /><Relationship Type="http://schemas.openxmlformats.org/officeDocument/2006/relationships/theme" Target="/ppt/slideMasters/theme/theme1.xml" Id="Rb09b20a0d3a442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241c1cdb50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a135536e4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ef7bce931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8ac89afbd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5ba00f61b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c1619a49a4f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68e241f86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2a9fc8c2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HANESETH ØSTLANDET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ØSTLANDET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ØSTLANDET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ØSTLANDET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ØSTLANDET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ØSTLANDET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15 370 245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18 378 441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ØSTLANDET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ØSTLANDET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920 445 241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ØSTLANDET AS</a:t>
            </a:r>
          </a:p>
        </p:txBody>
      </p:sp>
    </p:spTree>
  </p:cSld>
  <p:clrMapOvr>
    <a:masterClrMapping xmlns:a="http://schemas.openxmlformats.org/drawingml/2006/main"/>
  </p:clrMapOvr>
</p:sld>
</file>